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1" r:id="rId1"/>
  </p:sldMasterIdLst>
  <p:sldIdLst>
    <p:sldId id="256" r:id="rId2"/>
    <p:sldId id="264" r:id="rId3"/>
    <p:sldId id="257" r:id="rId4"/>
    <p:sldId id="258" r:id="rId5"/>
    <p:sldId id="261" r:id="rId6"/>
    <p:sldId id="262" r:id="rId7"/>
    <p:sldId id="289" r:id="rId8"/>
    <p:sldId id="290" r:id="rId9"/>
    <p:sldId id="305" r:id="rId10"/>
    <p:sldId id="267" r:id="rId11"/>
    <p:sldId id="292" r:id="rId12"/>
    <p:sldId id="296" r:id="rId13"/>
    <p:sldId id="294" r:id="rId14"/>
    <p:sldId id="299" r:id="rId15"/>
    <p:sldId id="300" r:id="rId16"/>
    <p:sldId id="302" r:id="rId17"/>
    <p:sldId id="301" r:id="rId18"/>
    <p:sldId id="268" r:id="rId19"/>
    <p:sldId id="303" r:id="rId20"/>
    <p:sldId id="270" r:id="rId21"/>
    <p:sldId id="271" r:id="rId22"/>
    <p:sldId id="298" r:id="rId23"/>
    <p:sldId id="287" r:id="rId24"/>
    <p:sldId id="288" r:id="rId25"/>
    <p:sldId id="30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7" d="100"/>
          <a:sy n="67" d="100"/>
        </p:scale>
        <p:origin x="31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F28FDF7-1082-4E10-850E-87758A7A7D1D}"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CD20E3A1-CC82-4B0B-B5A0-CC2E0A5AC963}">
      <dgm:prSet/>
      <dgm:spPr/>
      <dgm:t>
        <a:bodyPr/>
        <a:lstStyle/>
        <a:p>
          <a:r>
            <a:rPr lang="en-IN" b="1" baseline="0" dirty="0"/>
            <a:t>Front-End:  </a:t>
          </a:r>
          <a:r>
            <a:rPr lang="en-IN" baseline="0" dirty="0"/>
            <a:t>html5, CSS3, Angular </a:t>
          </a:r>
          <a:endParaRPr lang="en-US" dirty="0"/>
        </a:p>
      </dgm:t>
    </dgm:pt>
    <dgm:pt modelId="{176837E1-11A0-4F37-A1B8-F9FBE85C5A17}" type="parTrans" cxnId="{B0439156-938B-4F2C-95AA-FE4CFB337324}">
      <dgm:prSet/>
      <dgm:spPr/>
      <dgm:t>
        <a:bodyPr/>
        <a:lstStyle/>
        <a:p>
          <a:endParaRPr lang="en-US"/>
        </a:p>
      </dgm:t>
    </dgm:pt>
    <dgm:pt modelId="{7F4C5734-34ED-40CD-B8E4-BC2416CB43C6}" type="sibTrans" cxnId="{B0439156-938B-4F2C-95AA-FE4CFB337324}">
      <dgm:prSet/>
      <dgm:spPr/>
      <dgm:t>
        <a:bodyPr/>
        <a:lstStyle/>
        <a:p>
          <a:endParaRPr lang="en-US"/>
        </a:p>
      </dgm:t>
    </dgm:pt>
    <dgm:pt modelId="{7FA624EA-E5A6-459F-97B3-B2689EB28920}">
      <dgm:prSet/>
      <dgm:spPr/>
      <dgm:t>
        <a:bodyPr/>
        <a:lstStyle/>
        <a:p>
          <a:r>
            <a:rPr lang="en-IN" b="1" baseline="0"/>
            <a:t>Database:</a:t>
          </a:r>
          <a:r>
            <a:rPr lang="en-IN" baseline="0"/>
            <a:t>  SQL Server</a:t>
          </a:r>
          <a:endParaRPr lang="en-US"/>
        </a:p>
      </dgm:t>
    </dgm:pt>
    <dgm:pt modelId="{5E62092B-652A-4A1F-9823-4F50346952C7}" type="parTrans" cxnId="{C6DE99FC-8563-40E8-AA58-8B5C2445B368}">
      <dgm:prSet/>
      <dgm:spPr/>
      <dgm:t>
        <a:bodyPr/>
        <a:lstStyle/>
        <a:p>
          <a:endParaRPr lang="en-US"/>
        </a:p>
      </dgm:t>
    </dgm:pt>
    <dgm:pt modelId="{AF0DDF14-739F-4A47-9AE4-11D8B492925E}" type="sibTrans" cxnId="{C6DE99FC-8563-40E8-AA58-8B5C2445B368}">
      <dgm:prSet/>
      <dgm:spPr/>
      <dgm:t>
        <a:bodyPr/>
        <a:lstStyle/>
        <a:p>
          <a:endParaRPr lang="en-US"/>
        </a:p>
      </dgm:t>
    </dgm:pt>
    <dgm:pt modelId="{93400606-1BD6-4BA5-8C9F-767E9C6A734A}">
      <dgm:prSet/>
      <dgm:spPr/>
      <dgm:t>
        <a:bodyPr/>
        <a:lstStyle/>
        <a:p>
          <a:r>
            <a:rPr lang="en-IN" b="1" baseline="0"/>
            <a:t>Back-End:</a:t>
          </a:r>
          <a:r>
            <a:rPr lang="en-IN" baseline="0"/>
            <a:t>  Asp.net Core Web API</a:t>
          </a:r>
          <a:endParaRPr lang="en-US"/>
        </a:p>
      </dgm:t>
    </dgm:pt>
    <dgm:pt modelId="{CE06EB3E-7821-4AF1-BDB6-A7FE468DBFFD}" type="parTrans" cxnId="{7D365F01-FC0E-43CF-9753-5A9384F84C04}">
      <dgm:prSet/>
      <dgm:spPr/>
      <dgm:t>
        <a:bodyPr/>
        <a:lstStyle/>
        <a:p>
          <a:endParaRPr lang="en-US"/>
        </a:p>
      </dgm:t>
    </dgm:pt>
    <dgm:pt modelId="{D1EBF3FB-68B8-4A4A-8D55-B5FB3617D6E6}" type="sibTrans" cxnId="{7D365F01-FC0E-43CF-9753-5A9384F84C04}">
      <dgm:prSet/>
      <dgm:spPr/>
      <dgm:t>
        <a:bodyPr/>
        <a:lstStyle/>
        <a:p>
          <a:endParaRPr lang="en-US"/>
        </a:p>
      </dgm:t>
    </dgm:pt>
    <dgm:pt modelId="{6BF1707A-2EE5-4F27-9D2B-1696337C5215}">
      <dgm:prSet/>
      <dgm:spPr/>
      <dgm:t>
        <a:bodyPr/>
        <a:lstStyle/>
        <a:p>
          <a:r>
            <a:rPr lang="en-IN" b="1" baseline="0"/>
            <a:t>Browser Compatibility: </a:t>
          </a:r>
          <a:r>
            <a:rPr lang="en-IN" baseline="0"/>
            <a:t>All Browser Compatible</a:t>
          </a:r>
          <a:endParaRPr lang="en-US"/>
        </a:p>
      </dgm:t>
    </dgm:pt>
    <dgm:pt modelId="{59A10664-B37D-4D56-AF1A-EBE1A71D9270}" type="parTrans" cxnId="{1B9C2A1B-B796-4038-A7C5-1C9CF23B1141}">
      <dgm:prSet/>
      <dgm:spPr/>
      <dgm:t>
        <a:bodyPr/>
        <a:lstStyle/>
        <a:p>
          <a:endParaRPr lang="en-US"/>
        </a:p>
      </dgm:t>
    </dgm:pt>
    <dgm:pt modelId="{A4C9B142-A899-4781-B6F4-D7A305E2055F}" type="sibTrans" cxnId="{1B9C2A1B-B796-4038-A7C5-1C9CF23B1141}">
      <dgm:prSet/>
      <dgm:spPr/>
      <dgm:t>
        <a:bodyPr/>
        <a:lstStyle/>
        <a:p>
          <a:endParaRPr lang="en-US"/>
        </a:p>
      </dgm:t>
    </dgm:pt>
    <dgm:pt modelId="{17E9DF76-50B0-4CD3-9BF8-5D1110C1C368}" type="pres">
      <dgm:prSet presAssocID="{9F28FDF7-1082-4E10-850E-87758A7A7D1D}" presName="vert0" presStyleCnt="0">
        <dgm:presLayoutVars>
          <dgm:dir/>
          <dgm:animOne val="branch"/>
          <dgm:animLvl val="lvl"/>
        </dgm:presLayoutVars>
      </dgm:prSet>
      <dgm:spPr/>
    </dgm:pt>
    <dgm:pt modelId="{E5F0E902-2D57-487A-9067-2CA577A1D694}" type="pres">
      <dgm:prSet presAssocID="{CD20E3A1-CC82-4B0B-B5A0-CC2E0A5AC963}" presName="thickLine" presStyleLbl="alignNode1" presStyleIdx="0" presStyleCnt="4"/>
      <dgm:spPr/>
    </dgm:pt>
    <dgm:pt modelId="{599079B7-D485-49FD-80B6-612930C730C9}" type="pres">
      <dgm:prSet presAssocID="{CD20E3A1-CC82-4B0B-B5A0-CC2E0A5AC963}" presName="horz1" presStyleCnt="0"/>
      <dgm:spPr/>
    </dgm:pt>
    <dgm:pt modelId="{FE579D50-AD2C-4DFF-97ED-3ACD93D5C026}" type="pres">
      <dgm:prSet presAssocID="{CD20E3A1-CC82-4B0B-B5A0-CC2E0A5AC963}" presName="tx1" presStyleLbl="revTx" presStyleIdx="0" presStyleCnt="4"/>
      <dgm:spPr/>
    </dgm:pt>
    <dgm:pt modelId="{84CE7FF9-43A3-46B1-91E8-3A94F9765EA8}" type="pres">
      <dgm:prSet presAssocID="{CD20E3A1-CC82-4B0B-B5A0-CC2E0A5AC963}" presName="vert1" presStyleCnt="0"/>
      <dgm:spPr/>
    </dgm:pt>
    <dgm:pt modelId="{6726D5C9-63BA-450A-A9C5-849D23503704}" type="pres">
      <dgm:prSet presAssocID="{7FA624EA-E5A6-459F-97B3-B2689EB28920}" presName="thickLine" presStyleLbl="alignNode1" presStyleIdx="1" presStyleCnt="4"/>
      <dgm:spPr/>
    </dgm:pt>
    <dgm:pt modelId="{26E85348-A68D-4FBE-88C3-11BE549354D1}" type="pres">
      <dgm:prSet presAssocID="{7FA624EA-E5A6-459F-97B3-B2689EB28920}" presName="horz1" presStyleCnt="0"/>
      <dgm:spPr/>
    </dgm:pt>
    <dgm:pt modelId="{8AAE7D5C-40B7-4499-A65D-1EFCFA3F79B9}" type="pres">
      <dgm:prSet presAssocID="{7FA624EA-E5A6-459F-97B3-B2689EB28920}" presName="tx1" presStyleLbl="revTx" presStyleIdx="1" presStyleCnt="4"/>
      <dgm:spPr/>
    </dgm:pt>
    <dgm:pt modelId="{EFE7CAD2-5CEB-4AA3-95ED-8E26C93C03F4}" type="pres">
      <dgm:prSet presAssocID="{7FA624EA-E5A6-459F-97B3-B2689EB28920}" presName="vert1" presStyleCnt="0"/>
      <dgm:spPr/>
    </dgm:pt>
    <dgm:pt modelId="{FD155BFE-ABC9-4CF8-B0CA-61C8188CF87C}" type="pres">
      <dgm:prSet presAssocID="{93400606-1BD6-4BA5-8C9F-767E9C6A734A}" presName="thickLine" presStyleLbl="alignNode1" presStyleIdx="2" presStyleCnt="4"/>
      <dgm:spPr/>
    </dgm:pt>
    <dgm:pt modelId="{C2373C83-45AC-4426-AF96-04ACFEA0A058}" type="pres">
      <dgm:prSet presAssocID="{93400606-1BD6-4BA5-8C9F-767E9C6A734A}" presName="horz1" presStyleCnt="0"/>
      <dgm:spPr/>
    </dgm:pt>
    <dgm:pt modelId="{2B770DBC-D619-4DC6-A80D-99C989D9CAF8}" type="pres">
      <dgm:prSet presAssocID="{93400606-1BD6-4BA5-8C9F-767E9C6A734A}" presName="tx1" presStyleLbl="revTx" presStyleIdx="2" presStyleCnt="4"/>
      <dgm:spPr/>
    </dgm:pt>
    <dgm:pt modelId="{6A88BD5A-90A0-47BB-AFF5-714CA50C687C}" type="pres">
      <dgm:prSet presAssocID="{93400606-1BD6-4BA5-8C9F-767E9C6A734A}" presName="vert1" presStyleCnt="0"/>
      <dgm:spPr/>
    </dgm:pt>
    <dgm:pt modelId="{24383B86-2799-436A-9168-9706EA0C8E96}" type="pres">
      <dgm:prSet presAssocID="{6BF1707A-2EE5-4F27-9D2B-1696337C5215}" presName="thickLine" presStyleLbl="alignNode1" presStyleIdx="3" presStyleCnt="4"/>
      <dgm:spPr/>
    </dgm:pt>
    <dgm:pt modelId="{187ED7A6-B858-41B9-B1FF-088CC2AA5FC2}" type="pres">
      <dgm:prSet presAssocID="{6BF1707A-2EE5-4F27-9D2B-1696337C5215}" presName="horz1" presStyleCnt="0"/>
      <dgm:spPr/>
    </dgm:pt>
    <dgm:pt modelId="{F534E256-2F03-432B-A7C3-73B9FA5783B9}" type="pres">
      <dgm:prSet presAssocID="{6BF1707A-2EE5-4F27-9D2B-1696337C5215}" presName="tx1" presStyleLbl="revTx" presStyleIdx="3" presStyleCnt="4"/>
      <dgm:spPr/>
    </dgm:pt>
    <dgm:pt modelId="{897DB3BF-5862-47B4-AB3E-374BF67453E3}" type="pres">
      <dgm:prSet presAssocID="{6BF1707A-2EE5-4F27-9D2B-1696337C5215}" presName="vert1" presStyleCnt="0"/>
      <dgm:spPr/>
    </dgm:pt>
  </dgm:ptLst>
  <dgm:cxnLst>
    <dgm:cxn modelId="{7D365F01-FC0E-43CF-9753-5A9384F84C04}" srcId="{9F28FDF7-1082-4E10-850E-87758A7A7D1D}" destId="{93400606-1BD6-4BA5-8C9F-767E9C6A734A}" srcOrd="2" destOrd="0" parTransId="{CE06EB3E-7821-4AF1-BDB6-A7FE468DBFFD}" sibTransId="{D1EBF3FB-68B8-4A4A-8D55-B5FB3617D6E6}"/>
    <dgm:cxn modelId="{1B9C2A1B-B796-4038-A7C5-1C9CF23B1141}" srcId="{9F28FDF7-1082-4E10-850E-87758A7A7D1D}" destId="{6BF1707A-2EE5-4F27-9D2B-1696337C5215}" srcOrd="3" destOrd="0" parTransId="{59A10664-B37D-4D56-AF1A-EBE1A71D9270}" sibTransId="{A4C9B142-A899-4781-B6F4-D7A305E2055F}"/>
    <dgm:cxn modelId="{67C8B44C-6285-4E42-B3D1-968FC566216F}" type="presOf" srcId="{CD20E3A1-CC82-4B0B-B5A0-CC2E0A5AC963}" destId="{FE579D50-AD2C-4DFF-97ED-3ACD93D5C026}" srcOrd="0" destOrd="0" presId="urn:microsoft.com/office/officeart/2008/layout/LinedList"/>
    <dgm:cxn modelId="{B0439156-938B-4F2C-95AA-FE4CFB337324}" srcId="{9F28FDF7-1082-4E10-850E-87758A7A7D1D}" destId="{CD20E3A1-CC82-4B0B-B5A0-CC2E0A5AC963}" srcOrd="0" destOrd="0" parTransId="{176837E1-11A0-4F37-A1B8-F9FBE85C5A17}" sibTransId="{7F4C5734-34ED-40CD-B8E4-BC2416CB43C6}"/>
    <dgm:cxn modelId="{1DC7EA80-0E95-4D2A-9463-2BEA70D646C2}" type="presOf" srcId="{7FA624EA-E5A6-459F-97B3-B2689EB28920}" destId="{8AAE7D5C-40B7-4499-A65D-1EFCFA3F79B9}" srcOrd="0" destOrd="0" presId="urn:microsoft.com/office/officeart/2008/layout/LinedList"/>
    <dgm:cxn modelId="{89708C92-6DA8-40A8-A132-08576BF42104}" type="presOf" srcId="{93400606-1BD6-4BA5-8C9F-767E9C6A734A}" destId="{2B770DBC-D619-4DC6-A80D-99C989D9CAF8}" srcOrd="0" destOrd="0" presId="urn:microsoft.com/office/officeart/2008/layout/LinedList"/>
    <dgm:cxn modelId="{BA5CE0A2-F33B-4867-8ABB-C5B63D8EF0CE}" type="presOf" srcId="{9F28FDF7-1082-4E10-850E-87758A7A7D1D}" destId="{17E9DF76-50B0-4CD3-9BF8-5D1110C1C368}" srcOrd="0" destOrd="0" presId="urn:microsoft.com/office/officeart/2008/layout/LinedList"/>
    <dgm:cxn modelId="{567C52BE-F6C3-4165-AA29-2471E791EBCB}" type="presOf" srcId="{6BF1707A-2EE5-4F27-9D2B-1696337C5215}" destId="{F534E256-2F03-432B-A7C3-73B9FA5783B9}" srcOrd="0" destOrd="0" presId="urn:microsoft.com/office/officeart/2008/layout/LinedList"/>
    <dgm:cxn modelId="{C6DE99FC-8563-40E8-AA58-8B5C2445B368}" srcId="{9F28FDF7-1082-4E10-850E-87758A7A7D1D}" destId="{7FA624EA-E5A6-459F-97B3-B2689EB28920}" srcOrd="1" destOrd="0" parTransId="{5E62092B-652A-4A1F-9823-4F50346952C7}" sibTransId="{AF0DDF14-739F-4A47-9AE4-11D8B492925E}"/>
    <dgm:cxn modelId="{F0BE7245-52D5-4E41-9A04-57C13CB2D892}" type="presParOf" srcId="{17E9DF76-50B0-4CD3-9BF8-5D1110C1C368}" destId="{E5F0E902-2D57-487A-9067-2CA577A1D694}" srcOrd="0" destOrd="0" presId="urn:microsoft.com/office/officeart/2008/layout/LinedList"/>
    <dgm:cxn modelId="{90DDBB51-9DE8-4DCF-ABCA-3DDBC72264C8}" type="presParOf" srcId="{17E9DF76-50B0-4CD3-9BF8-5D1110C1C368}" destId="{599079B7-D485-49FD-80B6-612930C730C9}" srcOrd="1" destOrd="0" presId="urn:microsoft.com/office/officeart/2008/layout/LinedList"/>
    <dgm:cxn modelId="{BA1EA17E-25BA-4ED9-AA85-C6D7925E0D09}" type="presParOf" srcId="{599079B7-D485-49FD-80B6-612930C730C9}" destId="{FE579D50-AD2C-4DFF-97ED-3ACD93D5C026}" srcOrd="0" destOrd="0" presId="urn:microsoft.com/office/officeart/2008/layout/LinedList"/>
    <dgm:cxn modelId="{8D57C3FB-0795-4199-9A78-52E2448C6BEB}" type="presParOf" srcId="{599079B7-D485-49FD-80B6-612930C730C9}" destId="{84CE7FF9-43A3-46B1-91E8-3A94F9765EA8}" srcOrd="1" destOrd="0" presId="urn:microsoft.com/office/officeart/2008/layout/LinedList"/>
    <dgm:cxn modelId="{3888074F-29B2-4786-AACF-1DC272D8E8B4}" type="presParOf" srcId="{17E9DF76-50B0-4CD3-9BF8-5D1110C1C368}" destId="{6726D5C9-63BA-450A-A9C5-849D23503704}" srcOrd="2" destOrd="0" presId="urn:microsoft.com/office/officeart/2008/layout/LinedList"/>
    <dgm:cxn modelId="{8BB75CDA-7DB4-4BEC-8A8B-F432215927B2}" type="presParOf" srcId="{17E9DF76-50B0-4CD3-9BF8-5D1110C1C368}" destId="{26E85348-A68D-4FBE-88C3-11BE549354D1}" srcOrd="3" destOrd="0" presId="urn:microsoft.com/office/officeart/2008/layout/LinedList"/>
    <dgm:cxn modelId="{4AC1569E-AE9B-4C01-933A-1040D5FD7378}" type="presParOf" srcId="{26E85348-A68D-4FBE-88C3-11BE549354D1}" destId="{8AAE7D5C-40B7-4499-A65D-1EFCFA3F79B9}" srcOrd="0" destOrd="0" presId="urn:microsoft.com/office/officeart/2008/layout/LinedList"/>
    <dgm:cxn modelId="{119F01EA-9110-431F-B203-D34FE4AA3EE8}" type="presParOf" srcId="{26E85348-A68D-4FBE-88C3-11BE549354D1}" destId="{EFE7CAD2-5CEB-4AA3-95ED-8E26C93C03F4}" srcOrd="1" destOrd="0" presId="urn:microsoft.com/office/officeart/2008/layout/LinedList"/>
    <dgm:cxn modelId="{7937A52C-82F1-4639-950E-96E20461F9AA}" type="presParOf" srcId="{17E9DF76-50B0-4CD3-9BF8-5D1110C1C368}" destId="{FD155BFE-ABC9-4CF8-B0CA-61C8188CF87C}" srcOrd="4" destOrd="0" presId="urn:microsoft.com/office/officeart/2008/layout/LinedList"/>
    <dgm:cxn modelId="{4AC806A3-629C-4ECB-B483-076EA17C8A29}" type="presParOf" srcId="{17E9DF76-50B0-4CD3-9BF8-5D1110C1C368}" destId="{C2373C83-45AC-4426-AF96-04ACFEA0A058}" srcOrd="5" destOrd="0" presId="urn:microsoft.com/office/officeart/2008/layout/LinedList"/>
    <dgm:cxn modelId="{B4CD2E10-38B7-4F6D-84E6-ABEEBDC89728}" type="presParOf" srcId="{C2373C83-45AC-4426-AF96-04ACFEA0A058}" destId="{2B770DBC-D619-4DC6-A80D-99C989D9CAF8}" srcOrd="0" destOrd="0" presId="urn:microsoft.com/office/officeart/2008/layout/LinedList"/>
    <dgm:cxn modelId="{18B1F308-C86C-4B38-8E11-6A83378E4E22}" type="presParOf" srcId="{C2373C83-45AC-4426-AF96-04ACFEA0A058}" destId="{6A88BD5A-90A0-47BB-AFF5-714CA50C687C}" srcOrd="1" destOrd="0" presId="urn:microsoft.com/office/officeart/2008/layout/LinedList"/>
    <dgm:cxn modelId="{604EECBE-D6F9-4E0E-9E70-246C97806B16}" type="presParOf" srcId="{17E9DF76-50B0-4CD3-9BF8-5D1110C1C368}" destId="{24383B86-2799-436A-9168-9706EA0C8E96}" srcOrd="6" destOrd="0" presId="urn:microsoft.com/office/officeart/2008/layout/LinedList"/>
    <dgm:cxn modelId="{C108A711-E6EF-46DE-AADF-74B3375E9C10}" type="presParOf" srcId="{17E9DF76-50B0-4CD3-9BF8-5D1110C1C368}" destId="{187ED7A6-B858-41B9-B1FF-088CC2AA5FC2}" srcOrd="7" destOrd="0" presId="urn:microsoft.com/office/officeart/2008/layout/LinedList"/>
    <dgm:cxn modelId="{E0A8F828-7C21-492A-BC0A-D93343A603F1}" type="presParOf" srcId="{187ED7A6-B858-41B9-B1FF-088CC2AA5FC2}" destId="{F534E256-2F03-432B-A7C3-73B9FA5783B9}" srcOrd="0" destOrd="0" presId="urn:microsoft.com/office/officeart/2008/layout/LinedList"/>
    <dgm:cxn modelId="{AB2F345A-6D90-4303-BFED-B8AE5403143F}" type="presParOf" srcId="{187ED7A6-B858-41B9-B1FF-088CC2AA5FC2}" destId="{897DB3BF-5862-47B4-AB3E-374BF67453E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F0E902-2D57-487A-9067-2CA577A1D694}">
      <dsp:nvSpPr>
        <dsp:cNvPr id="0" name=""/>
        <dsp:cNvSpPr/>
      </dsp:nvSpPr>
      <dsp:spPr>
        <a:xfrm>
          <a:off x="0" y="0"/>
          <a:ext cx="532923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E579D50-AD2C-4DFF-97ED-3ACD93D5C026}">
      <dsp:nvSpPr>
        <dsp:cNvPr id="0" name=""/>
        <dsp:cNvSpPr/>
      </dsp:nvSpPr>
      <dsp:spPr>
        <a:xfrm>
          <a:off x="0" y="0"/>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b="1" kern="1200" baseline="0" dirty="0"/>
            <a:t>Front-End:  </a:t>
          </a:r>
          <a:r>
            <a:rPr lang="en-IN" sz="2800" kern="1200" baseline="0" dirty="0"/>
            <a:t>html5, CSS3, Angular </a:t>
          </a:r>
          <a:endParaRPr lang="en-US" sz="2800" kern="1200" dirty="0"/>
        </a:p>
      </dsp:txBody>
      <dsp:txXfrm>
        <a:off x="0" y="0"/>
        <a:ext cx="5329236" cy="1014412"/>
      </dsp:txXfrm>
    </dsp:sp>
    <dsp:sp modelId="{6726D5C9-63BA-450A-A9C5-849D23503704}">
      <dsp:nvSpPr>
        <dsp:cNvPr id="0" name=""/>
        <dsp:cNvSpPr/>
      </dsp:nvSpPr>
      <dsp:spPr>
        <a:xfrm>
          <a:off x="0" y="1014412"/>
          <a:ext cx="5329236" cy="0"/>
        </a:xfrm>
        <a:prstGeom prst="line">
          <a:avLst/>
        </a:prstGeom>
        <a:solidFill>
          <a:schemeClr val="accent2">
            <a:hueOff val="-485121"/>
            <a:satOff val="-27976"/>
            <a:lumOff val="2876"/>
            <a:alphaOff val="0"/>
          </a:schemeClr>
        </a:solidFill>
        <a:ln w="12700" cap="flat" cmpd="sng" algn="ctr">
          <a:solidFill>
            <a:schemeClr val="accent2">
              <a:hueOff val="-485121"/>
              <a:satOff val="-27976"/>
              <a:lumOff val="287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AAE7D5C-40B7-4499-A65D-1EFCFA3F79B9}">
      <dsp:nvSpPr>
        <dsp:cNvPr id="0" name=""/>
        <dsp:cNvSpPr/>
      </dsp:nvSpPr>
      <dsp:spPr>
        <a:xfrm>
          <a:off x="0" y="1014412"/>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b="1" kern="1200" baseline="0"/>
            <a:t>Database:</a:t>
          </a:r>
          <a:r>
            <a:rPr lang="en-IN" sz="2800" kern="1200" baseline="0"/>
            <a:t>  SQL Server</a:t>
          </a:r>
          <a:endParaRPr lang="en-US" sz="2800" kern="1200"/>
        </a:p>
      </dsp:txBody>
      <dsp:txXfrm>
        <a:off x="0" y="1014412"/>
        <a:ext cx="5329236" cy="1014412"/>
      </dsp:txXfrm>
    </dsp:sp>
    <dsp:sp modelId="{FD155BFE-ABC9-4CF8-B0CA-61C8188CF87C}">
      <dsp:nvSpPr>
        <dsp:cNvPr id="0" name=""/>
        <dsp:cNvSpPr/>
      </dsp:nvSpPr>
      <dsp:spPr>
        <a:xfrm>
          <a:off x="0" y="2028824"/>
          <a:ext cx="5329236" cy="0"/>
        </a:xfrm>
        <a:prstGeom prst="line">
          <a:avLst/>
        </a:prstGeom>
        <a:solidFill>
          <a:schemeClr val="accent2">
            <a:hueOff val="-970242"/>
            <a:satOff val="-55952"/>
            <a:lumOff val="5752"/>
            <a:alphaOff val="0"/>
          </a:schemeClr>
        </a:solidFill>
        <a:ln w="12700" cap="flat" cmpd="sng" algn="ctr">
          <a:solidFill>
            <a:schemeClr val="accent2">
              <a:hueOff val="-970242"/>
              <a:satOff val="-55952"/>
              <a:lumOff val="5752"/>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B770DBC-D619-4DC6-A80D-99C989D9CAF8}">
      <dsp:nvSpPr>
        <dsp:cNvPr id="0" name=""/>
        <dsp:cNvSpPr/>
      </dsp:nvSpPr>
      <dsp:spPr>
        <a:xfrm>
          <a:off x="0" y="2028825"/>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b="1" kern="1200" baseline="0"/>
            <a:t>Back-End:</a:t>
          </a:r>
          <a:r>
            <a:rPr lang="en-IN" sz="2800" kern="1200" baseline="0"/>
            <a:t>  Asp.net Core Web API</a:t>
          </a:r>
          <a:endParaRPr lang="en-US" sz="2800" kern="1200"/>
        </a:p>
      </dsp:txBody>
      <dsp:txXfrm>
        <a:off x="0" y="2028825"/>
        <a:ext cx="5329236" cy="1014412"/>
      </dsp:txXfrm>
    </dsp:sp>
    <dsp:sp modelId="{24383B86-2799-436A-9168-9706EA0C8E96}">
      <dsp:nvSpPr>
        <dsp:cNvPr id="0" name=""/>
        <dsp:cNvSpPr/>
      </dsp:nvSpPr>
      <dsp:spPr>
        <a:xfrm>
          <a:off x="0" y="3043237"/>
          <a:ext cx="5329236" cy="0"/>
        </a:xfrm>
        <a:prstGeom prst="line">
          <a:avLst/>
        </a:prstGeom>
        <a:solidFill>
          <a:schemeClr val="accent2">
            <a:hueOff val="-1455363"/>
            <a:satOff val="-83928"/>
            <a:lumOff val="8628"/>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534E256-2F03-432B-A7C3-73B9FA5783B9}">
      <dsp:nvSpPr>
        <dsp:cNvPr id="0" name=""/>
        <dsp:cNvSpPr/>
      </dsp:nvSpPr>
      <dsp:spPr>
        <a:xfrm>
          <a:off x="0" y="3043237"/>
          <a:ext cx="5329236" cy="10144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IN" sz="2800" b="1" kern="1200" baseline="0"/>
            <a:t>Browser Compatibility: </a:t>
          </a:r>
          <a:r>
            <a:rPr lang="en-IN" sz="2800" kern="1200" baseline="0"/>
            <a:t>All Browser Compatible</a:t>
          </a:r>
          <a:endParaRPr lang="en-US" sz="2800" kern="1200"/>
        </a:p>
      </dsp:txBody>
      <dsp:txXfrm>
        <a:off x="0" y="3043237"/>
        <a:ext cx="5329236" cy="101441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svg>
</file>

<file path=ppt/media/image21.jp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662D8D-BE3A-4527-9A21-30F77B4E12F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0E5BEFD-24BD-4E7F-B456-DEA468CDCD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5596281-8F8B-485A-9D5F-6F7AE4188F90}"/>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B8AE4538-FEDB-46FC-8D44-12F502E773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9AA73F-8B6A-475B-85F9-666C71377806}"/>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3155627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CEE47-A4EA-4E55-9A67-454E692CBCFC}"/>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A62318D-CF2B-4CA9-96DF-5D5DAF592D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435FDBD-67AC-4567-B776-0657A21A653E}"/>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9279C511-4E94-41A5-B6C4-A1774F63B7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29C09F-EB19-4CC9-9CBB-321BA2DED7DF}"/>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27953602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2EDDCDF-975A-462F-BF00-09AE77BAE80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93F176-AB3C-4C13-8CEE-06A6A3111D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F136928-F33B-4AD8-81CA-A72425A75220}"/>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A15B05CA-1801-4AC0-A476-3B64D215FD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EC0B16-BF2F-452F-BD3A-620506344392}"/>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2914111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8D03D-8D07-455A-8284-0B8B40EAB12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06863A4-FDB9-4F68-8647-E47DC77DF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D65F7E7-6E75-488F-BADA-EE3E72F38B3B}"/>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F5535660-ADB0-4410-9904-657AC03073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D5D0A0-09C0-4112-861C-C6B74499ED13}"/>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717553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97001-FC6C-4314-8B09-7F0A6F2B6F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9C2B20A-77C1-4D82-9207-201CDA23BB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8B75D4-2BCF-4744-B59B-79E55D804096}"/>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080E1971-3C33-48DE-97F7-904D9AF97F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93C00C-67C0-499B-A5E5-9AC1601DAF45}"/>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27955492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CE864-4AB8-4887-B04B-1CA273D5480F}"/>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8E50009-FA78-483B-9099-1697BEA3D45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1D6A523-A084-4B59-B5D2-021943A45A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811F52D-CD94-453E-A794-090370C60831}"/>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6" name="Footer Placeholder 5">
            <a:extLst>
              <a:ext uri="{FF2B5EF4-FFF2-40B4-BE49-F238E27FC236}">
                <a16:creationId xmlns:a16="http://schemas.microsoft.com/office/drawing/2014/main" id="{912980F3-C6D2-47CB-8255-2EB9CA04FD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2DD0CB-3E62-4011-8EA8-A905920401AA}"/>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118568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20D9-5666-4DD9-A1B0-CDF232E4D81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2543647-C5F7-44B1-8121-E073975B1D8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8FC805-872A-45A2-903F-CDC34884A7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2770A363-2F15-4AA7-B0FF-341BC6AFA44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9F08228-12A1-4CE5-8B29-AC4DB900E5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7F452F25-6EF3-4E7F-AAF4-60113C4E7D0C}"/>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8" name="Footer Placeholder 7">
            <a:extLst>
              <a:ext uri="{FF2B5EF4-FFF2-40B4-BE49-F238E27FC236}">
                <a16:creationId xmlns:a16="http://schemas.microsoft.com/office/drawing/2014/main" id="{486355AF-F8A7-42FE-987F-E9AE9DC9177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94224E2-CE2B-4326-8C4B-8EE8CFB5BD09}"/>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302148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A3051B-5AA2-46EB-9887-39F9B935132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983E51F-3F34-4144-B910-484780FAE349}"/>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4" name="Footer Placeholder 3">
            <a:extLst>
              <a:ext uri="{FF2B5EF4-FFF2-40B4-BE49-F238E27FC236}">
                <a16:creationId xmlns:a16="http://schemas.microsoft.com/office/drawing/2014/main" id="{1402348C-2AC0-44F6-85C7-01FB797F17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095FBC-E882-465A-8102-D7E01C810439}"/>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26065853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EB3C25-7ACE-4EA4-BD6F-38BC46014AD5}"/>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3" name="Footer Placeholder 2">
            <a:extLst>
              <a:ext uri="{FF2B5EF4-FFF2-40B4-BE49-F238E27FC236}">
                <a16:creationId xmlns:a16="http://schemas.microsoft.com/office/drawing/2014/main" id="{D302B7D2-7260-4AE1-BAED-E761EB8224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2749FB-867B-4698-9709-D6EB573D0E01}"/>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1329501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83FB6-BD28-4443-A371-9AFD376877A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E10059BC-A687-4CB8-A927-EFAE6D2586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B2A0C6CE-CE39-4401-9BE0-5D3AB0C5A6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D3CCD7-78C9-4E4B-B9BF-611615B767F6}"/>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6" name="Footer Placeholder 5">
            <a:extLst>
              <a:ext uri="{FF2B5EF4-FFF2-40B4-BE49-F238E27FC236}">
                <a16:creationId xmlns:a16="http://schemas.microsoft.com/office/drawing/2014/main" id="{E1DD268D-1D80-4B88-8192-51153E9B18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9C52F8-FE13-4101-B18A-051639AF11CA}"/>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1914885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583D6-BB32-4A43-9246-5508F3366B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0F752E5-5AC9-4A43-935E-9F5BA3D3FD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243E6C1-61A3-4D88-9FE4-DC946AB2474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575F6C7-6C9E-41D9-BBF7-BD6CCD6F69B1}"/>
              </a:ext>
            </a:extLst>
          </p:cNvPr>
          <p:cNvSpPr>
            <a:spLocks noGrp="1"/>
          </p:cNvSpPr>
          <p:nvPr>
            <p:ph type="dt" sz="half" idx="10"/>
          </p:nvPr>
        </p:nvSpPr>
        <p:spPr/>
        <p:txBody>
          <a:bodyPr/>
          <a:lstStyle/>
          <a:p>
            <a:fld id="{C5BC52DF-5360-4021-B6D0-CFE17AA4FD15}" type="datetimeFigureOut">
              <a:rPr lang="en-US" smtClean="0"/>
              <a:t>6/7/2022</a:t>
            </a:fld>
            <a:endParaRPr lang="en-US"/>
          </a:p>
        </p:txBody>
      </p:sp>
      <p:sp>
        <p:nvSpPr>
          <p:cNvPr id="6" name="Footer Placeholder 5">
            <a:extLst>
              <a:ext uri="{FF2B5EF4-FFF2-40B4-BE49-F238E27FC236}">
                <a16:creationId xmlns:a16="http://schemas.microsoft.com/office/drawing/2014/main" id="{4045585E-D3C7-499B-8FA9-F8133326218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361F6-87C4-4931-86C9-011B3410C037}"/>
              </a:ext>
            </a:extLst>
          </p:cNvPr>
          <p:cNvSpPr>
            <a:spLocks noGrp="1"/>
          </p:cNvSpPr>
          <p:nvPr>
            <p:ph type="sldNum" sz="quarter" idx="12"/>
          </p:nvPr>
        </p:nvSpPr>
        <p:spPr/>
        <p:txBody>
          <a:bodyPr/>
          <a:lstStyle/>
          <a:p>
            <a:fld id="{D59B76CA-93E6-46FC-98D2-DA5308F3C309}" type="slidenum">
              <a:rPr lang="en-US" smtClean="0"/>
              <a:t>‹#›</a:t>
            </a:fld>
            <a:endParaRPr lang="en-US"/>
          </a:p>
        </p:txBody>
      </p:sp>
    </p:spTree>
    <p:extLst>
      <p:ext uri="{BB962C8B-B14F-4D97-AF65-F5344CB8AC3E}">
        <p14:creationId xmlns:p14="http://schemas.microsoft.com/office/powerpoint/2010/main" val="1239162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571628-BA02-4555-8C5A-E64C6AB51A6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B27778F-5746-4D4A-B2F1-5FD38CB26A1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472066C-5455-4FAD-8D4D-60DD50889AB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BC52DF-5360-4021-B6D0-CFE17AA4FD15}" type="datetimeFigureOut">
              <a:rPr lang="en-US" smtClean="0"/>
              <a:t>6/7/2022</a:t>
            </a:fld>
            <a:endParaRPr lang="en-US"/>
          </a:p>
        </p:txBody>
      </p:sp>
      <p:sp>
        <p:nvSpPr>
          <p:cNvPr id="5" name="Footer Placeholder 4">
            <a:extLst>
              <a:ext uri="{FF2B5EF4-FFF2-40B4-BE49-F238E27FC236}">
                <a16:creationId xmlns:a16="http://schemas.microsoft.com/office/drawing/2014/main" id="{27AE2D02-0F89-459A-998F-1E1055AB29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72A8B43-B371-46F1-AF56-27A4B70A55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9B76CA-93E6-46FC-98D2-DA5308F3C309}" type="slidenum">
              <a:rPr lang="en-US" smtClean="0"/>
              <a:t>‹#›</a:t>
            </a:fld>
            <a:endParaRPr lang="en-US"/>
          </a:p>
        </p:txBody>
      </p:sp>
    </p:spTree>
    <p:extLst>
      <p:ext uri="{BB962C8B-B14F-4D97-AF65-F5344CB8AC3E}">
        <p14:creationId xmlns:p14="http://schemas.microsoft.com/office/powerpoint/2010/main" val="3740919380"/>
      </p:ext>
    </p:extLst>
  </p:cSld>
  <p:clrMap bg1="lt1" tx1="dk1" bg2="lt2" tx2="dk2" accent1="accent1" accent2="accent2" accent3="accent3" accent4="accent4" accent5="accent5" accent6="accent6" hlink="hlink" folHlink="folHlink"/>
  <p:sldLayoutIdLst>
    <p:sldLayoutId id="2147483822" r:id="rId1"/>
    <p:sldLayoutId id="2147483823" r:id="rId2"/>
    <p:sldLayoutId id="2147483824" r:id="rId3"/>
    <p:sldLayoutId id="2147483825" r:id="rId4"/>
    <p:sldLayoutId id="2147483826" r:id="rId5"/>
    <p:sldLayoutId id="2147483827" r:id="rId6"/>
    <p:sldLayoutId id="2147483828" r:id="rId7"/>
    <p:sldLayoutId id="2147483829" r:id="rId8"/>
    <p:sldLayoutId id="2147483830" r:id="rId9"/>
    <p:sldLayoutId id="2147483831" r:id="rId10"/>
    <p:sldLayoutId id="214748383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6.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8" Type="http://schemas.openxmlformats.org/officeDocument/2006/relationships/hyperlink" Target="https://www.pluralsight.com/paths/aspnet-core" TargetMode="External"/><Relationship Id="rId3" Type="http://schemas.openxmlformats.org/officeDocument/2006/relationships/hyperlink" Target="https://www.w3schools.com/w3css/" TargetMode="External"/><Relationship Id="rId7" Type="http://schemas.openxmlformats.org/officeDocument/2006/relationships/hyperlink" Target="https://www.tutorialsteacher.com/webapi" TargetMode="External"/><Relationship Id="rId2" Type="http://schemas.openxmlformats.org/officeDocument/2006/relationships/hyperlink" Target="https://www.w3schools.com/html/" TargetMode="External"/><Relationship Id="rId1" Type="http://schemas.openxmlformats.org/officeDocument/2006/relationships/slideLayout" Target="../slideLayouts/slideLayout7.xml"/><Relationship Id="rId6" Type="http://schemas.openxmlformats.org/officeDocument/2006/relationships/hyperlink" Target="https://programmingwithmosh.com/angular/" TargetMode="External"/><Relationship Id="rId11" Type="http://schemas.openxmlformats.org/officeDocument/2006/relationships/hyperlink" Target="https://www.guru99.com/" TargetMode="External"/><Relationship Id="rId5" Type="http://schemas.openxmlformats.org/officeDocument/2006/relationships/hyperlink" Target="https://codewithmosh.com/p/the-ultimate-typescript" TargetMode="External"/><Relationship Id="rId10" Type="http://schemas.openxmlformats.org/officeDocument/2006/relationships/hyperlink" Target="http://www.softwaretestinghelp.com/" TargetMode="External"/><Relationship Id="rId4" Type="http://schemas.openxmlformats.org/officeDocument/2006/relationships/hyperlink" Target="https://www.w3schools.com/js/" TargetMode="External"/><Relationship Id="rId9" Type="http://schemas.openxmlformats.org/officeDocument/2006/relationships/hyperlink" Target="https://codewithmosh.com/p/entity-framework"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76EFD3D9-44F0-4267-BCC1-1613E79D82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6">
            <a:extLst>
              <a:ext uri="{FF2B5EF4-FFF2-40B4-BE49-F238E27FC236}">
                <a16:creationId xmlns:a16="http://schemas.microsoft.com/office/drawing/2014/main" id="{A779A851-95D6-41AF-937A-B0E4B7F6FA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2164" y="900814"/>
            <a:ext cx="759618"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7">
            <a:extLst>
              <a:ext uri="{FF2B5EF4-FFF2-40B4-BE49-F238E27FC236}">
                <a16:creationId xmlns:a16="http://schemas.microsoft.com/office/drawing/2014/main" id="{953FB2E7-B6CB-429C-81EB-D9516D6D5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144437" y="633165"/>
            <a:ext cx="482654"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Shape 23">
            <a:extLst>
              <a:ext uri="{FF2B5EF4-FFF2-40B4-BE49-F238E27FC236}">
                <a16:creationId xmlns:a16="http://schemas.microsoft.com/office/drawing/2014/main" id="{2EC40DB1-B719-4A13-9A4D-0966B4B278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4621" y="636723"/>
            <a:ext cx="4000062" cy="5257799"/>
          </a:xfrm>
          <a:custGeom>
            <a:avLst/>
            <a:gdLst>
              <a:gd name="connsiteX0" fmla="*/ 0 w 4634682"/>
              <a:gd name="connsiteY0" fmla="*/ 0 h 5257799"/>
              <a:gd name="connsiteX1" fmla="*/ 4634682 w 4634682"/>
              <a:gd name="connsiteY1" fmla="*/ 0 h 5257799"/>
              <a:gd name="connsiteX2" fmla="*/ 4634682 w 4634682"/>
              <a:gd name="connsiteY2" fmla="*/ 5257799 h 5257799"/>
              <a:gd name="connsiteX3" fmla="*/ 0 w 4634682"/>
              <a:gd name="connsiteY3" fmla="*/ 5257799 h 5257799"/>
            </a:gdLst>
            <a:ahLst/>
            <a:cxnLst>
              <a:cxn ang="0">
                <a:pos x="connsiteX0" y="connsiteY0"/>
              </a:cxn>
              <a:cxn ang="0">
                <a:pos x="connsiteX1" y="connsiteY1"/>
              </a:cxn>
              <a:cxn ang="0">
                <a:pos x="connsiteX2" y="connsiteY2"/>
              </a:cxn>
              <a:cxn ang="0">
                <a:pos x="connsiteX3" y="connsiteY3"/>
              </a:cxn>
            </a:cxnLst>
            <a:rect l="l" t="t" r="r" b="b"/>
            <a:pathLst>
              <a:path w="4634682" h="5257799">
                <a:moveTo>
                  <a:pt x="0" y="0"/>
                </a:moveTo>
                <a:lnTo>
                  <a:pt x="4634682" y="0"/>
                </a:lnTo>
                <a:lnTo>
                  <a:pt x="4634682" y="5257799"/>
                </a:lnTo>
                <a:lnTo>
                  <a:pt x="0" y="5257799"/>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DEB04E5-5B0D-4344-A05E-6EDCE46CB8B1}"/>
              </a:ext>
            </a:extLst>
          </p:cNvPr>
          <p:cNvSpPr>
            <a:spLocks noGrp="1"/>
          </p:cNvSpPr>
          <p:nvPr>
            <p:ph type="ctrTitle"/>
          </p:nvPr>
        </p:nvSpPr>
        <p:spPr>
          <a:xfrm>
            <a:off x="934872" y="982272"/>
            <a:ext cx="3388419" cy="4560970"/>
          </a:xfrm>
        </p:spPr>
        <p:txBody>
          <a:bodyPr vert="horz" lIns="91440" tIns="45720" rIns="91440" bIns="45720" rtlCol="0" anchor="ctr">
            <a:normAutofit/>
          </a:bodyPr>
          <a:lstStyle/>
          <a:p>
            <a:pPr algn="l"/>
            <a:r>
              <a:rPr lang="en-US" sz="4000" b="1" kern="1200">
                <a:solidFill>
                  <a:srgbClr val="FFFFFF"/>
                </a:solidFill>
                <a:latin typeface="+mj-lt"/>
                <a:ea typeface="+mj-ea"/>
                <a:cs typeface="+mj-cs"/>
              </a:rPr>
              <a:t>On Demand Car Wash Platform</a:t>
            </a:r>
          </a:p>
        </p:txBody>
      </p:sp>
      <p:sp>
        <p:nvSpPr>
          <p:cNvPr id="26" name="Rectangle 8">
            <a:extLst>
              <a:ext uri="{FF2B5EF4-FFF2-40B4-BE49-F238E27FC236}">
                <a16:creationId xmlns:a16="http://schemas.microsoft.com/office/drawing/2014/main" id="{82211336-CFF3-412D-868A-6679C1004C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901782" y="1352302"/>
            <a:ext cx="6655597"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Subtitle 2">
            <a:extLst>
              <a:ext uri="{FF2B5EF4-FFF2-40B4-BE49-F238E27FC236}">
                <a16:creationId xmlns:a16="http://schemas.microsoft.com/office/drawing/2014/main" id="{1D8D3FB0-A954-4275-8052-F28D1DDEE2AD}"/>
              </a:ext>
            </a:extLst>
          </p:cNvPr>
          <p:cNvSpPr>
            <a:spLocks noGrp="1"/>
          </p:cNvSpPr>
          <p:nvPr>
            <p:ph type="subTitle" idx="1"/>
          </p:nvPr>
        </p:nvSpPr>
        <p:spPr>
          <a:xfrm>
            <a:off x="5221862" y="1719618"/>
            <a:ext cx="5948831" cy="4334629"/>
          </a:xfrm>
        </p:spPr>
        <p:txBody>
          <a:bodyPr vert="horz" lIns="91440" tIns="45720" rIns="91440" bIns="45720" rtlCol="0" anchor="ctr">
            <a:normAutofit lnSpcReduction="10000"/>
          </a:bodyPr>
          <a:lstStyle/>
          <a:p>
            <a:pPr indent="-228600" algn="l">
              <a:buFont typeface="Arial" panose="020B0604020202020204" pitchFamily="34" charset="0"/>
              <a:buChar char="•"/>
            </a:pPr>
            <a:endParaRPr lang="en-US" sz="1700" dirty="0">
              <a:solidFill>
                <a:srgbClr val="FEFFFF"/>
              </a:solidFill>
            </a:endParaRPr>
          </a:p>
          <a:p>
            <a:pPr algn="l"/>
            <a:r>
              <a:rPr lang="en-US" sz="1700" dirty="0">
                <a:solidFill>
                  <a:srgbClr val="FEFFFF"/>
                </a:solidFill>
              </a:rPr>
              <a:t>		</a:t>
            </a:r>
            <a:r>
              <a:rPr lang="en-US" sz="3200" b="1" dirty="0">
                <a:solidFill>
                  <a:srgbClr val="FEFFFF"/>
                </a:solidFill>
                <a:latin typeface="Arial" panose="020B0604020202020204" pitchFamily="34" charset="0"/>
                <a:cs typeface="Arial" panose="020B0604020202020204" pitchFamily="34" charset="0"/>
              </a:rPr>
              <a:t>Prepared By</a:t>
            </a:r>
            <a:endParaRPr lang="en-US" sz="3200" b="1" i="0" u="none" strike="noStrike" baseline="0" dirty="0">
              <a:solidFill>
                <a:srgbClr val="FEFFFF"/>
              </a:solidFill>
              <a:latin typeface="Arial" panose="020B0604020202020204" pitchFamily="34" charset="0"/>
              <a:cs typeface="Arial" panose="020B0604020202020204" pitchFamily="34" charset="0"/>
            </a:endParaRPr>
          </a:p>
          <a:p>
            <a:pPr indent="-228600" algn="l">
              <a:buFont typeface="Arial" panose="020B0604020202020204" pitchFamily="34" charset="0"/>
              <a:buChar char="•"/>
            </a:pPr>
            <a:r>
              <a:rPr lang="en-US" sz="1700" b="1" i="0" u="none" strike="noStrike" baseline="0" dirty="0">
                <a:solidFill>
                  <a:srgbClr val="FEFFFF"/>
                </a:solidFill>
                <a:latin typeface="Arial" panose="020B0604020202020204" pitchFamily="34" charset="0"/>
                <a:cs typeface="Arial" panose="020B0604020202020204" pitchFamily="34" charset="0"/>
              </a:rPr>
              <a:t> </a:t>
            </a:r>
            <a:r>
              <a:rPr lang="en-US" sz="1700" i="0" u="none" strike="noStrike" baseline="0" dirty="0">
                <a:solidFill>
                  <a:srgbClr val="FEFFFF"/>
                </a:solidFill>
                <a:latin typeface="Arial" panose="020B0604020202020204" pitchFamily="34" charset="0"/>
                <a:cs typeface="Arial" panose="020B0604020202020204" pitchFamily="34" charset="0"/>
              </a:rPr>
              <a:t>Korrai Bhargav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Vutukuri Naga Venkata kasi Amarnadh </a:t>
            </a:r>
            <a:r>
              <a:rPr lang="en-US" sz="1700" i="0" u="none" strike="noStrike" baseline="0" dirty="0" err="1">
                <a:solidFill>
                  <a:srgbClr val="FEFFFF"/>
                </a:solidFill>
                <a:latin typeface="Arial" panose="020B0604020202020204" pitchFamily="34" charset="0"/>
                <a:cs typeface="Arial" panose="020B0604020202020204" pitchFamily="34" charset="0"/>
              </a:rPr>
              <a:t>kumar</a:t>
            </a:r>
            <a:r>
              <a:rPr lang="en-US" sz="1700" i="0" u="none" strike="noStrike" baseline="0" dirty="0">
                <a:solidFill>
                  <a:srgbClr val="FEFFFF"/>
                </a:solidFill>
                <a:latin typeface="Arial" panose="020B0604020202020204" pitchFamily="34" charset="0"/>
                <a:cs typeface="Arial" panose="020B0604020202020204" pitchFamily="34" charset="0"/>
              </a:rPr>
              <a:t>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Imam Gouse Peddarumala </a:t>
            </a:r>
            <a:r>
              <a:rPr lang="en-US" sz="1700" i="0" u="none" strike="noStrike" baseline="0" dirty="0" err="1">
                <a:solidFill>
                  <a:srgbClr val="FEFFFF"/>
                </a:solidFill>
                <a:latin typeface="Arial" panose="020B0604020202020204" pitchFamily="34" charset="0"/>
                <a:cs typeface="Arial" panose="020B0604020202020204" pitchFamily="34" charset="0"/>
              </a:rPr>
              <a:t>shaik</a:t>
            </a:r>
            <a:r>
              <a:rPr lang="en-US" sz="1700" i="0" u="none" strike="noStrike" baseline="0" dirty="0">
                <a:solidFill>
                  <a:srgbClr val="FEFFFF"/>
                </a:solidFill>
                <a:latin typeface="Arial" panose="020B0604020202020204" pitchFamily="34" charset="0"/>
                <a:cs typeface="Arial" panose="020B0604020202020204" pitchFamily="34" charset="0"/>
              </a:rPr>
              <a:t>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Sujeet Kumar </a:t>
            </a:r>
          </a:p>
          <a:p>
            <a:pPr indent="-228600" algn="l">
              <a:buFont typeface="Arial" panose="020B0604020202020204" pitchFamily="34" charset="0"/>
              <a:buChar char="•"/>
            </a:pPr>
            <a:r>
              <a:rPr lang="en-US" sz="1700" dirty="0">
                <a:solidFill>
                  <a:srgbClr val="FEFFFF"/>
                </a:solidFill>
                <a:latin typeface="Arial" panose="020B0604020202020204" pitchFamily="34" charset="0"/>
                <a:cs typeface="Arial" panose="020B0604020202020204" pitchFamily="34" charset="0"/>
              </a:rPr>
              <a:t>J</a:t>
            </a:r>
            <a:r>
              <a:rPr lang="en-US" sz="1700" i="0" u="none" strike="noStrike" baseline="0" dirty="0">
                <a:solidFill>
                  <a:srgbClr val="FEFFFF"/>
                </a:solidFill>
                <a:latin typeface="Arial" panose="020B0604020202020204" pitchFamily="34" charset="0"/>
                <a:cs typeface="Arial" panose="020B0604020202020204" pitchFamily="34" charset="0"/>
              </a:rPr>
              <a:t>ami </a:t>
            </a:r>
            <a:r>
              <a:rPr lang="en-US" sz="1700" i="0" u="none" strike="noStrike" baseline="0" dirty="0" err="1">
                <a:solidFill>
                  <a:srgbClr val="FEFFFF"/>
                </a:solidFill>
                <a:latin typeface="Arial" panose="020B0604020202020204" pitchFamily="34" charset="0"/>
                <a:cs typeface="Arial" panose="020B0604020202020204" pitchFamily="34" charset="0"/>
              </a:rPr>
              <a:t>mutyalarao</a:t>
            </a:r>
            <a:r>
              <a:rPr lang="en-US" sz="1700" i="0" u="none" strike="noStrike" baseline="0" dirty="0">
                <a:solidFill>
                  <a:srgbClr val="FEFFFF"/>
                </a:solidFill>
                <a:latin typeface="Arial" panose="020B0604020202020204" pitchFamily="34" charset="0"/>
                <a:cs typeface="Arial" panose="020B0604020202020204" pitchFamily="34" charset="0"/>
              </a:rPr>
              <a:t>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Sudesh K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Adrija Biswas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Priyank Joshi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Neetu </a:t>
            </a:r>
            <a:r>
              <a:rPr lang="en-US" sz="1700" i="0" u="none" strike="noStrike" baseline="0" dirty="0" err="1">
                <a:solidFill>
                  <a:srgbClr val="FEFFFF"/>
                </a:solidFill>
                <a:latin typeface="Arial" panose="020B0604020202020204" pitchFamily="34" charset="0"/>
                <a:cs typeface="Arial" panose="020B0604020202020204" pitchFamily="34" charset="0"/>
              </a:rPr>
              <a:t>kumari</a:t>
            </a:r>
            <a:r>
              <a:rPr lang="en-US" sz="1700" i="0" u="none" strike="noStrike" baseline="0" dirty="0">
                <a:solidFill>
                  <a:srgbClr val="FEFFFF"/>
                </a:solidFill>
                <a:latin typeface="Arial" panose="020B0604020202020204" pitchFamily="34" charset="0"/>
                <a:cs typeface="Arial" panose="020B0604020202020204" pitchFamily="34" charset="0"/>
              </a:rPr>
              <a:t> </a:t>
            </a:r>
          </a:p>
          <a:p>
            <a:pPr indent="-228600" algn="l">
              <a:buFont typeface="Arial" panose="020B0604020202020204" pitchFamily="34" charset="0"/>
              <a:buChar char="•"/>
            </a:pPr>
            <a:r>
              <a:rPr lang="en-US" sz="1700" i="0" u="none" strike="noStrike" baseline="0" dirty="0">
                <a:solidFill>
                  <a:srgbClr val="FEFFFF"/>
                </a:solidFill>
                <a:latin typeface="Arial" panose="020B0604020202020204" pitchFamily="34" charset="0"/>
                <a:cs typeface="Arial" panose="020B0604020202020204" pitchFamily="34" charset="0"/>
              </a:rPr>
              <a:t>Durgesh </a:t>
            </a:r>
            <a:r>
              <a:rPr lang="en-US" sz="1700" i="0" u="none" strike="noStrike" baseline="0" dirty="0" err="1">
                <a:solidFill>
                  <a:srgbClr val="FEFFFF"/>
                </a:solidFill>
                <a:latin typeface="Arial" panose="020B0604020202020204" pitchFamily="34" charset="0"/>
                <a:cs typeface="Arial" panose="020B0604020202020204" pitchFamily="34" charset="0"/>
              </a:rPr>
              <a:t>kumar</a:t>
            </a:r>
            <a:r>
              <a:rPr lang="en-US" sz="1700" i="0" u="none" strike="noStrike" baseline="0" dirty="0">
                <a:solidFill>
                  <a:srgbClr val="FEFFFF"/>
                </a:solidFill>
                <a:latin typeface="Arial" panose="020B0604020202020204" pitchFamily="34" charset="0"/>
                <a:cs typeface="Arial" panose="020B0604020202020204" pitchFamily="34" charset="0"/>
              </a:rPr>
              <a:t> </a:t>
            </a:r>
            <a:endParaRPr lang="en-US" sz="1700" dirty="0">
              <a:solidFill>
                <a:srgbClr val="FE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71579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88ACF63-C2D4-B97D-0FA5-673B2A169496}"/>
              </a:ext>
            </a:extLst>
          </p:cNvPr>
          <p:cNvPicPr>
            <a:picLocks noChangeAspect="1"/>
          </p:cNvPicPr>
          <p:nvPr/>
        </p:nvPicPr>
        <p:blipFill rotWithShape="1">
          <a:blip r:embed="rId2"/>
          <a:srcRect l="3803" r="3094" b="2"/>
          <a:stretch/>
        </p:blipFill>
        <p:spPr>
          <a:xfrm>
            <a:off x="20" y="10"/>
            <a:ext cx="6204384" cy="5114534"/>
          </a:xfrm>
          <a:custGeom>
            <a:avLst/>
            <a:gdLst/>
            <a:ahLst/>
            <a:cxnLst/>
            <a:rect l="l" t="t" r="r" b="b"/>
            <a:pathLst>
              <a:path w="6204404" h="5114544">
                <a:moveTo>
                  <a:pt x="5659431" y="0"/>
                </a:moveTo>
                <a:lnTo>
                  <a:pt x="6157098" y="0"/>
                </a:lnTo>
                <a:lnTo>
                  <a:pt x="6181355" y="190991"/>
                </a:lnTo>
                <a:cubicBezTo>
                  <a:pt x="6196596" y="341154"/>
                  <a:pt x="6204404" y="493515"/>
                  <a:pt x="6204404" y="647700"/>
                </a:cubicBezTo>
                <a:cubicBezTo>
                  <a:pt x="6204404" y="3114670"/>
                  <a:pt x="4205578" y="5114544"/>
                  <a:pt x="1739900" y="5114544"/>
                </a:cubicBezTo>
                <a:cubicBezTo>
                  <a:pt x="1123481" y="5114544"/>
                  <a:pt x="536240" y="4989552"/>
                  <a:pt x="2114" y="4763518"/>
                </a:cubicBezTo>
                <a:lnTo>
                  <a:pt x="0" y="4762561"/>
                </a:lnTo>
                <a:lnTo>
                  <a:pt x="0" y="4226363"/>
                </a:lnTo>
                <a:lnTo>
                  <a:pt x="15791" y="4234455"/>
                </a:lnTo>
                <a:cubicBezTo>
                  <a:pt x="537360" y="4485921"/>
                  <a:pt x="1122182" y="4626842"/>
                  <a:pt x="1739899" y="4626842"/>
                </a:cubicBezTo>
                <a:cubicBezTo>
                  <a:pt x="3936226" y="4626842"/>
                  <a:pt x="5716700" y="2845319"/>
                  <a:pt x="5716700" y="647700"/>
                </a:cubicBezTo>
                <a:cubicBezTo>
                  <a:pt x="5716700" y="510349"/>
                  <a:pt x="5709745" y="374623"/>
                  <a:pt x="5696169" y="240856"/>
                </a:cubicBezTo>
                <a:close/>
              </a:path>
            </a:pathLst>
          </a:custGeom>
        </p:spPr>
      </p:pic>
      <p:sp>
        <p:nvSpPr>
          <p:cNvPr id="2" name="Title 1">
            <a:extLst>
              <a:ext uri="{FF2B5EF4-FFF2-40B4-BE49-F238E27FC236}">
                <a16:creationId xmlns:a16="http://schemas.microsoft.com/office/drawing/2014/main" id="{775DA33A-A8FA-40B8-8D21-21687E42FD2E}"/>
              </a:ext>
            </a:extLst>
          </p:cNvPr>
          <p:cNvSpPr>
            <a:spLocks noGrp="1"/>
          </p:cNvSpPr>
          <p:nvPr>
            <p:ph type="title"/>
          </p:nvPr>
        </p:nvSpPr>
        <p:spPr>
          <a:xfrm>
            <a:off x="481014" y="327026"/>
            <a:ext cx="4164011" cy="2611437"/>
          </a:xfrm>
        </p:spPr>
        <p:txBody>
          <a:bodyPr>
            <a:normAutofit/>
          </a:bodyPr>
          <a:lstStyle/>
          <a:p>
            <a:r>
              <a:rPr lang="en-IN" sz="3600" b="1" dirty="0">
                <a:solidFill>
                  <a:schemeClr val="accent1">
                    <a:lumMod val="75000"/>
                  </a:schemeClr>
                </a:solidFill>
                <a:effectLst/>
                <a:latin typeface="Arial" panose="020B0604020202020204" pitchFamily="34" charset="0"/>
                <a:ea typeface="Calibri" panose="020F0502020204030204" pitchFamily="34" charset="0"/>
                <a:cs typeface="Arial" panose="020B0604020202020204" pitchFamily="34" charset="0"/>
              </a:rPr>
              <a:t>Technology used for implementation</a:t>
            </a:r>
            <a:endParaRPr lang="en-US" sz="3600" dirty="0">
              <a:solidFill>
                <a:schemeClr val="accent1">
                  <a:lumMod val="75000"/>
                </a:schemeClr>
              </a:solidFill>
              <a:latin typeface="Arial" panose="020B0604020202020204" pitchFamily="34" charset="0"/>
              <a:cs typeface="Arial" panose="020B0604020202020204" pitchFamily="34" charset="0"/>
            </a:endParaRPr>
          </a:p>
        </p:txBody>
      </p:sp>
      <p:graphicFrame>
        <p:nvGraphicFramePr>
          <p:cNvPr id="14" name="Content Placeholder 2">
            <a:extLst>
              <a:ext uri="{FF2B5EF4-FFF2-40B4-BE49-F238E27FC236}">
                <a16:creationId xmlns:a16="http://schemas.microsoft.com/office/drawing/2014/main" id="{2F0F0932-6777-CEA2-57CF-0B2BD7FC1C52}"/>
              </a:ext>
            </a:extLst>
          </p:cNvPr>
          <p:cNvGraphicFramePr>
            <a:graphicFrameLocks noGrp="1"/>
          </p:cNvGraphicFramePr>
          <p:nvPr>
            <p:ph idx="1"/>
            <p:extLst>
              <p:ext uri="{D42A27DB-BD31-4B8C-83A1-F6EECF244321}">
                <p14:modId xmlns:p14="http://schemas.microsoft.com/office/powerpoint/2010/main" val="1090999449"/>
              </p:ext>
            </p:extLst>
          </p:nvPr>
        </p:nvGraphicFramePr>
        <p:xfrm>
          <a:off x="6381750" y="2119313"/>
          <a:ext cx="5329236" cy="40576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68110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0537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4C5E2F2-3D8E-4DEC-90DA-1416DF0DFE13}"/>
              </a:ext>
            </a:extLst>
          </p:cNvPr>
          <p:cNvSpPr txBox="1"/>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kern="1200" cap="all">
                <a:solidFill>
                  <a:srgbClr val="FFFFFF"/>
                </a:solidFill>
                <a:latin typeface="+mj-lt"/>
                <a:ea typeface="+mj-ea"/>
                <a:cs typeface="+mj-cs"/>
              </a:rPr>
              <a:t>Home Page </a:t>
            </a:r>
          </a:p>
        </p:txBody>
      </p:sp>
      <p:pic>
        <p:nvPicPr>
          <p:cNvPr id="5" name="Picture 4" descr="Graphical user interface, application&#10;&#10;Description automatically generated">
            <a:extLst>
              <a:ext uri="{FF2B5EF4-FFF2-40B4-BE49-F238E27FC236}">
                <a16:creationId xmlns:a16="http://schemas.microsoft.com/office/drawing/2014/main" id="{CAB589BD-178A-AA9D-13FA-D64DD193C960}"/>
              </a:ext>
            </a:extLst>
          </p:cNvPr>
          <p:cNvPicPr>
            <a:picLocks noChangeAspect="1"/>
          </p:cNvPicPr>
          <p:nvPr/>
        </p:nvPicPr>
        <p:blipFill rotWithShape="1">
          <a:blip r:embed="rId2">
            <a:extLst>
              <a:ext uri="{28A0092B-C50C-407E-A947-70E740481C1C}">
                <a14:useLocalDpi xmlns:a14="http://schemas.microsoft.com/office/drawing/2010/main" val="0"/>
              </a:ext>
            </a:extLst>
          </a:blip>
          <a:srcRect r="36648" b="-1"/>
          <a:stretch/>
        </p:blipFill>
        <p:spPr>
          <a:xfrm>
            <a:off x="4855946" y="961812"/>
            <a:ext cx="5553507" cy="4930987"/>
          </a:xfrm>
          <a:prstGeom prst="rect">
            <a:avLst/>
          </a:prstGeom>
        </p:spPr>
      </p:pic>
    </p:spTree>
    <p:extLst>
      <p:ext uri="{BB962C8B-B14F-4D97-AF65-F5344CB8AC3E}">
        <p14:creationId xmlns:p14="http://schemas.microsoft.com/office/powerpoint/2010/main" val="4796595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C788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B2572AB1-B757-4001-A056-A304EE564F0A}"/>
              </a:ext>
            </a:extLst>
          </p:cNvPr>
          <p:cNvSpPr txBox="1"/>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kern="1200">
                <a:solidFill>
                  <a:srgbClr val="FFFFFF"/>
                </a:solidFill>
                <a:latin typeface="+mj-lt"/>
                <a:ea typeface="+mj-ea"/>
                <a:cs typeface="+mj-cs"/>
              </a:rPr>
              <a:t>Customer Registration Page</a:t>
            </a:r>
          </a:p>
        </p:txBody>
      </p:sp>
      <p:pic>
        <p:nvPicPr>
          <p:cNvPr id="5" name="Picture 4" descr="Graphical user interface, website&#10;&#10;Description automatically generated">
            <a:extLst>
              <a:ext uri="{FF2B5EF4-FFF2-40B4-BE49-F238E27FC236}">
                <a16:creationId xmlns:a16="http://schemas.microsoft.com/office/drawing/2014/main" id="{18DBE49E-B8C5-CF76-E59F-975407D898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1405626"/>
            <a:ext cx="7188199" cy="4043359"/>
          </a:xfrm>
          <a:prstGeom prst="rect">
            <a:avLst/>
          </a:prstGeom>
        </p:spPr>
      </p:pic>
    </p:spTree>
    <p:extLst>
      <p:ext uri="{BB962C8B-B14F-4D97-AF65-F5344CB8AC3E}">
        <p14:creationId xmlns:p14="http://schemas.microsoft.com/office/powerpoint/2010/main" val="12571178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055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BBC1A65-720B-439A-A033-F62FA371C360}"/>
              </a:ext>
            </a:extLst>
          </p:cNvPr>
          <p:cNvSpPr txBox="1"/>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lnSpc>
                <a:spcPct val="90000"/>
              </a:lnSpc>
              <a:spcBef>
                <a:spcPct val="0"/>
              </a:spcBef>
              <a:spcAft>
                <a:spcPts val="600"/>
              </a:spcAft>
            </a:pPr>
            <a:r>
              <a:rPr lang="en-US" sz="2600" b="1" kern="1200" cap="all">
                <a:solidFill>
                  <a:srgbClr val="FFFFFF"/>
                </a:solidFill>
                <a:latin typeface="+mj-lt"/>
                <a:ea typeface="+mj-ea"/>
                <a:cs typeface="+mj-cs"/>
              </a:rPr>
              <a:t>Customer Login</a:t>
            </a:r>
          </a:p>
        </p:txBody>
      </p:sp>
      <p:pic>
        <p:nvPicPr>
          <p:cNvPr id="5" name="Picture 4">
            <a:extLst>
              <a:ext uri="{FF2B5EF4-FFF2-40B4-BE49-F238E27FC236}">
                <a16:creationId xmlns:a16="http://schemas.microsoft.com/office/drawing/2014/main" id="{D4F81993-631F-3268-DCE9-5D34D39FFE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733425"/>
            <a:ext cx="7610475" cy="5514975"/>
          </a:xfrm>
          <a:prstGeom prst="rect">
            <a:avLst/>
          </a:prstGeom>
        </p:spPr>
      </p:pic>
    </p:spTree>
    <p:extLst>
      <p:ext uri="{BB962C8B-B14F-4D97-AF65-F5344CB8AC3E}">
        <p14:creationId xmlns:p14="http://schemas.microsoft.com/office/powerpoint/2010/main" val="2161931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043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19927E7-BC8A-4AA8-8D30-3BED28F7456E}"/>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a:solidFill>
                  <a:srgbClr val="FFFFFF"/>
                </a:solidFill>
              </a:rPr>
              <a:t>Washer login</a:t>
            </a:r>
          </a:p>
        </p:txBody>
      </p:sp>
      <p:pic>
        <p:nvPicPr>
          <p:cNvPr id="5" name="Picture 4">
            <a:extLst>
              <a:ext uri="{FF2B5EF4-FFF2-40B4-BE49-F238E27FC236}">
                <a16:creationId xmlns:a16="http://schemas.microsoft.com/office/drawing/2014/main" id="{85BC0C82-786E-4046-BFC2-6CD225369C52}"/>
              </a:ext>
            </a:extLst>
          </p:cNvPr>
          <p:cNvPicPr>
            <a:picLocks noChangeAspect="1"/>
          </p:cNvPicPr>
          <p:nvPr/>
        </p:nvPicPr>
        <p:blipFill>
          <a:blip r:embed="rId2"/>
          <a:stretch>
            <a:fillRect/>
          </a:stretch>
        </p:blipFill>
        <p:spPr>
          <a:xfrm>
            <a:off x="3921760" y="660401"/>
            <a:ext cx="8067040" cy="5384800"/>
          </a:xfrm>
          <a:prstGeom prst="rect">
            <a:avLst/>
          </a:prstGeom>
        </p:spPr>
      </p:pic>
    </p:spTree>
    <p:extLst>
      <p:ext uri="{BB962C8B-B14F-4D97-AF65-F5344CB8AC3E}">
        <p14:creationId xmlns:p14="http://schemas.microsoft.com/office/powerpoint/2010/main" val="3861242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655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3304DF-08EA-419D-9949-92DC7A852DD4}"/>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a:solidFill>
                  <a:srgbClr val="FFFFFF"/>
                </a:solidFill>
              </a:rPr>
              <a:t>Admin Login</a:t>
            </a:r>
          </a:p>
        </p:txBody>
      </p:sp>
      <p:pic>
        <p:nvPicPr>
          <p:cNvPr id="10" name="Picture 9">
            <a:extLst>
              <a:ext uri="{FF2B5EF4-FFF2-40B4-BE49-F238E27FC236}">
                <a16:creationId xmlns:a16="http://schemas.microsoft.com/office/drawing/2014/main" id="{96D0DFF0-5117-4176-ABBD-2AA89248BFDA}"/>
              </a:ext>
            </a:extLst>
          </p:cNvPr>
          <p:cNvPicPr>
            <a:picLocks noChangeAspect="1"/>
          </p:cNvPicPr>
          <p:nvPr/>
        </p:nvPicPr>
        <p:blipFill>
          <a:blip r:embed="rId2"/>
          <a:stretch>
            <a:fillRect/>
          </a:stretch>
        </p:blipFill>
        <p:spPr>
          <a:xfrm>
            <a:off x="3870961" y="609600"/>
            <a:ext cx="8178800" cy="5669280"/>
          </a:xfrm>
          <a:prstGeom prst="rect">
            <a:avLst/>
          </a:prstGeom>
        </p:spPr>
      </p:pic>
    </p:spTree>
    <p:extLst>
      <p:ext uri="{BB962C8B-B14F-4D97-AF65-F5344CB8AC3E}">
        <p14:creationId xmlns:p14="http://schemas.microsoft.com/office/powerpoint/2010/main" val="7176978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A4D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3872D8F-DBF0-4DDB-BAE1-C94CA1501229}"/>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b="1" kern="1200">
                <a:solidFill>
                  <a:srgbClr val="FFFFFF"/>
                </a:solidFill>
                <a:latin typeface="+mj-lt"/>
                <a:ea typeface="+mj-ea"/>
                <a:cs typeface="+mj-cs"/>
              </a:rPr>
              <a:t>Booking History Page</a:t>
            </a:r>
          </a:p>
        </p:txBody>
      </p:sp>
      <p:sp>
        <p:nvSpPr>
          <p:cNvPr id="5" name="TextBox 4">
            <a:extLst>
              <a:ext uri="{FF2B5EF4-FFF2-40B4-BE49-F238E27FC236}">
                <a16:creationId xmlns:a16="http://schemas.microsoft.com/office/drawing/2014/main" id="{B512FDB8-464F-4A2B-BF24-5A99F7F5561F}"/>
              </a:ext>
            </a:extLst>
          </p:cNvPr>
          <p:cNvSpPr txBox="1"/>
          <p:nvPr/>
        </p:nvSpPr>
        <p:spPr>
          <a:xfrm>
            <a:off x="4038600" y="4884873"/>
            <a:ext cx="7188199" cy="129209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endParaRPr lang="en-US" dirty="0"/>
          </a:p>
        </p:txBody>
      </p:sp>
      <p:pic>
        <p:nvPicPr>
          <p:cNvPr id="4" name="Picture 3" descr="Graphical user interface, application&#10;&#10;Description automatically generated">
            <a:extLst>
              <a:ext uri="{FF2B5EF4-FFF2-40B4-BE49-F238E27FC236}">
                <a16:creationId xmlns:a16="http://schemas.microsoft.com/office/drawing/2014/main" id="{35547E42-7BF2-4B27-95CF-A24B0CC51E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8240" y="447040"/>
            <a:ext cx="7929316" cy="6278880"/>
          </a:xfrm>
          <a:prstGeom prst="rect">
            <a:avLst/>
          </a:prstGeom>
        </p:spPr>
      </p:pic>
    </p:spTree>
    <p:extLst>
      <p:ext uri="{BB962C8B-B14F-4D97-AF65-F5344CB8AC3E}">
        <p14:creationId xmlns:p14="http://schemas.microsoft.com/office/powerpoint/2010/main" val="156870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C547893-9E93-439B-9020-E136D3FB206F}"/>
              </a:ext>
            </a:extLst>
          </p:cNvPr>
          <p:cNvPicPr>
            <a:picLocks noChangeAspect="1"/>
          </p:cNvPicPr>
          <p:nvPr/>
        </p:nvPicPr>
        <p:blipFill rotWithShape="1">
          <a:blip r:embed="rId2"/>
          <a:srcRect t="11174" b="3275"/>
          <a:stretch/>
        </p:blipFill>
        <p:spPr>
          <a:xfrm>
            <a:off x="20" y="10"/>
            <a:ext cx="12191980" cy="6857990"/>
          </a:xfrm>
          <a:prstGeom prst="rect">
            <a:avLst/>
          </a:prstGeom>
        </p:spPr>
      </p:pic>
      <p:sp>
        <p:nvSpPr>
          <p:cNvPr id="8" name="Freeform: Shape 7">
            <a:extLst>
              <a:ext uri="{FF2B5EF4-FFF2-40B4-BE49-F238E27FC236}">
                <a16:creationId xmlns:a16="http://schemas.microsoft.com/office/drawing/2014/main" id="{8FF5081D-6F37-4BB4-B5EA-A116923589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custGeom>
            <a:avLst/>
            <a:gdLst>
              <a:gd name="connsiteX0" fmla="*/ 643467 w 12192000"/>
              <a:gd name="connsiteY0" fmla="*/ 643467 h 6858000"/>
              <a:gd name="connsiteX1" fmla="*/ 643467 w 12192000"/>
              <a:gd name="connsiteY1" fmla="*/ 6214533 h 6858000"/>
              <a:gd name="connsiteX2" fmla="*/ 11548533 w 12192000"/>
              <a:gd name="connsiteY2" fmla="*/ 6214533 h 6858000"/>
              <a:gd name="connsiteX3" fmla="*/ 11548533 w 12192000"/>
              <a:gd name="connsiteY3" fmla="*/ 643467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643467" y="643467"/>
                </a:moveTo>
                <a:lnTo>
                  <a:pt x="643467" y="6214533"/>
                </a:lnTo>
                <a:lnTo>
                  <a:pt x="11548533" y="6214533"/>
                </a:lnTo>
                <a:lnTo>
                  <a:pt x="11548533" y="643467"/>
                </a:lnTo>
                <a:close/>
                <a:moveTo>
                  <a:pt x="0" y="0"/>
                </a:moveTo>
                <a:lnTo>
                  <a:pt x="12192000" y="0"/>
                </a:lnTo>
                <a:lnTo>
                  <a:pt x="12192000" y="6858000"/>
                </a:lnTo>
                <a:lnTo>
                  <a:pt x="0" y="6858000"/>
                </a:lnTo>
                <a:close/>
              </a:path>
            </a:pathLst>
          </a:custGeom>
          <a:solidFill>
            <a:srgbClr val="232768">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8DC041D-D1C3-4296-85D0-23923F3A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627698"/>
            <a:ext cx="10915650" cy="5602605"/>
          </a:xfrm>
          <a:prstGeom prst="rect">
            <a:avLst/>
          </a:prstGeom>
          <a:noFill/>
          <a:ln w="44450" cap="sq" cmpd="dbl">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95809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CCDFDAE-FFDB-4F46-95D4-F5D6FB3BD773}"/>
              </a:ext>
            </a:extLst>
          </p:cNvPr>
          <p:cNvSpPr txBox="1"/>
          <p:nvPr/>
        </p:nvSpPr>
        <p:spPr>
          <a:xfrm>
            <a:off x="798633" y="272562"/>
            <a:ext cx="8450141" cy="584775"/>
          </a:xfrm>
          <a:prstGeom prst="rect">
            <a:avLst/>
          </a:prstGeom>
          <a:noFill/>
        </p:spPr>
        <p:txBody>
          <a:bodyPr wrap="square" rtlCol="0">
            <a:spAutoFit/>
          </a:bodyPr>
          <a:lstStyle/>
          <a:p>
            <a:pPr algn="ctr"/>
            <a:r>
              <a:rPr lang="en-US" sz="3200" b="1" dirty="0">
                <a:solidFill>
                  <a:schemeClr val="accent1">
                    <a:lumMod val="75000"/>
                  </a:schemeClr>
                </a:solidFill>
                <a:latin typeface="Arial" panose="020B0604020202020204" pitchFamily="34" charset="0"/>
                <a:cs typeface="Arial" panose="020B0604020202020204" pitchFamily="34" charset="0"/>
              </a:rPr>
              <a:t>Payment Page</a:t>
            </a:r>
          </a:p>
        </p:txBody>
      </p:sp>
      <p:pic>
        <p:nvPicPr>
          <p:cNvPr id="4" name="Picture 3">
            <a:extLst>
              <a:ext uri="{FF2B5EF4-FFF2-40B4-BE49-F238E27FC236}">
                <a16:creationId xmlns:a16="http://schemas.microsoft.com/office/drawing/2014/main" id="{43EB7C6F-03CF-4B05-8F55-7345E7682792}"/>
              </a:ext>
            </a:extLst>
          </p:cNvPr>
          <p:cNvPicPr>
            <a:picLocks noChangeAspect="1"/>
          </p:cNvPicPr>
          <p:nvPr/>
        </p:nvPicPr>
        <p:blipFill>
          <a:blip r:embed="rId2"/>
          <a:stretch>
            <a:fillRect/>
          </a:stretch>
        </p:blipFill>
        <p:spPr>
          <a:xfrm>
            <a:off x="4495800" y="1343026"/>
            <a:ext cx="6677025" cy="4562474"/>
          </a:xfrm>
          <a:prstGeom prst="rect">
            <a:avLst/>
          </a:prstGeom>
        </p:spPr>
      </p:pic>
      <p:sp>
        <p:nvSpPr>
          <p:cNvPr id="8" name="TextBox 7">
            <a:extLst>
              <a:ext uri="{FF2B5EF4-FFF2-40B4-BE49-F238E27FC236}">
                <a16:creationId xmlns:a16="http://schemas.microsoft.com/office/drawing/2014/main" id="{205362AD-35B4-4BD5-B18C-C4494CBE6515}"/>
              </a:ext>
            </a:extLst>
          </p:cNvPr>
          <p:cNvSpPr txBox="1"/>
          <p:nvPr/>
        </p:nvSpPr>
        <p:spPr>
          <a:xfrm>
            <a:off x="419100" y="1914525"/>
            <a:ext cx="3543300" cy="830997"/>
          </a:xfrm>
          <a:prstGeom prst="rect">
            <a:avLst/>
          </a:prstGeom>
          <a:noFill/>
        </p:spPr>
        <p:txBody>
          <a:bodyPr wrap="square" rtlCol="0">
            <a:spAutoFit/>
          </a:bodyPr>
          <a:lstStyle/>
          <a:p>
            <a:r>
              <a:rPr lang="en-US" sz="2400" dirty="0">
                <a:solidFill>
                  <a:schemeClr val="accent1">
                    <a:lumMod val="75000"/>
                  </a:schemeClr>
                </a:solidFill>
                <a:latin typeface="Arial" panose="020B0604020202020204" pitchFamily="34" charset="0"/>
                <a:cs typeface="Arial" panose="020B0604020202020204" pitchFamily="34" charset="0"/>
              </a:rPr>
              <a:t>Click on Pay Now button for online payment</a:t>
            </a:r>
          </a:p>
        </p:txBody>
      </p:sp>
    </p:spTree>
    <p:extLst>
      <p:ext uri="{BB962C8B-B14F-4D97-AF65-F5344CB8AC3E}">
        <p14:creationId xmlns:p14="http://schemas.microsoft.com/office/powerpoint/2010/main" val="3499865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1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A54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3198A9-A456-437A-B2FF-F296273AE422}"/>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anchor="ctr">
            <a:normAutofit/>
          </a:bodyPr>
          <a:lstStyle/>
          <a:p>
            <a:pPr algn="ctr"/>
            <a:r>
              <a:rPr lang="en-US" sz="2200">
                <a:solidFill>
                  <a:srgbClr val="FFFFFF"/>
                </a:solidFill>
              </a:rPr>
              <a:t>It will redirect you to RazorPay payment gateway</a:t>
            </a:r>
            <a:br>
              <a:rPr lang="en-US" sz="2200">
                <a:solidFill>
                  <a:srgbClr val="FFFFFF"/>
                </a:solidFill>
              </a:rPr>
            </a:br>
            <a:endParaRPr lang="en-IN" sz="2200">
              <a:solidFill>
                <a:srgbClr val="FFFFFF"/>
              </a:solidFill>
            </a:endParaRPr>
          </a:p>
        </p:txBody>
      </p:sp>
      <p:pic>
        <p:nvPicPr>
          <p:cNvPr id="5" name="Picture 4" descr="Graphical user interface, application&#10;&#10;Description automatically generated">
            <a:extLst>
              <a:ext uri="{FF2B5EF4-FFF2-40B4-BE49-F238E27FC236}">
                <a16:creationId xmlns:a16="http://schemas.microsoft.com/office/drawing/2014/main" id="{E7970D72-41D8-42AC-BF65-567EC54C0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8600" y="833120"/>
            <a:ext cx="7188199" cy="5435599"/>
          </a:xfrm>
          <a:prstGeom prst="rect">
            <a:avLst/>
          </a:prstGeom>
        </p:spPr>
      </p:pic>
    </p:spTree>
    <p:extLst>
      <p:ext uri="{BB962C8B-B14F-4D97-AF65-F5344CB8AC3E}">
        <p14:creationId xmlns:p14="http://schemas.microsoft.com/office/powerpoint/2010/main" val="41843076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40">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1E140143-FF0C-4369-9D9A-3F9B8B2FE53C}"/>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latin typeface="Arial" panose="020B0604020202020204" pitchFamily="34" charset="0"/>
                <a:cs typeface="Arial" panose="020B0604020202020204" pitchFamily="34" charset="0"/>
              </a:rPr>
              <a:t>Table of Contents:</a:t>
            </a:r>
          </a:p>
        </p:txBody>
      </p:sp>
      <p:sp>
        <p:nvSpPr>
          <p:cNvPr id="26" name="Content Placeholder 2">
            <a:extLst>
              <a:ext uri="{FF2B5EF4-FFF2-40B4-BE49-F238E27FC236}">
                <a16:creationId xmlns:a16="http://schemas.microsoft.com/office/drawing/2014/main" id="{E4D2DD21-E9E1-4906-8132-3ED4FCE4D950}"/>
              </a:ext>
            </a:extLst>
          </p:cNvPr>
          <p:cNvSpPr>
            <a:spLocks noGrp="1"/>
          </p:cNvSpPr>
          <p:nvPr>
            <p:ph idx="1"/>
          </p:nvPr>
        </p:nvSpPr>
        <p:spPr>
          <a:xfrm>
            <a:off x="1367624" y="2490436"/>
            <a:ext cx="9708995" cy="3567173"/>
          </a:xfrm>
        </p:spPr>
        <p:txBody>
          <a:bodyPr anchor="ctr">
            <a:normAutofit/>
          </a:bodyPr>
          <a:lstStyle/>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Introduction</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Problem Statement</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Proposed System</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Technologies</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Use Case Diagrams</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Sequence Diagram For Customer</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Sequence Diagram For Admin</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Sequence Diagram For Washer</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Technology Used</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Output Diagram</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Conclusion</a:t>
            </a:r>
          </a:p>
          <a:p>
            <a:pPr>
              <a:buFont typeface="Wingdings" panose="05000000000000000000" pitchFamily="2" charset="2"/>
              <a:buChar char="q"/>
            </a:pPr>
            <a:r>
              <a:rPr lang="en-US" sz="1200" b="1" dirty="0">
                <a:latin typeface="Arial" panose="020B0604020202020204" pitchFamily="34" charset="0"/>
                <a:cs typeface="Arial" panose="020B0604020202020204" pitchFamily="34" charset="0"/>
              </a:rPr>
              <a:t>References</a:t>
            </a:r>
          </a:p>
        </p:txBody>
      </p:sp>
    </p:spTree>
    <p:extLst>
      <p:ext uri="{BB962C8B-B14F-4D97-AF65-F5344CB8AC3E}">
        <p14:creationId xmlns:p14="http://schemas.microsoft.com/office/powerpoint/2010/main" val="3048796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a:extLst>
              <a:ext uri="{FF2B5EF4-FFF2-40B4-BE49-F238E27FC236}">
                <a16:creationId xmlns:a16="http://schemas.microsoft.com/office/drawing/2014/main" id="{78CDA344-E507-4565-BB7F-35A85BC7F874}"/>
              </a:ext>
            </a:extLst>
          </p:cNvPr>
          <p:cNvSpPr txBox="1"/>
          <p:nvPr/>
        </p:nvSpPr>
        <p:spPr>
          <a:xfrm>
            <a:off x="643467" y="321734"/>
            <a:ext cx="10905066" cy="1135737"/>
          </a:xfrm>
          <a:prstGeom prst="ellipse">
            <a:avLst/>
          </a:prstGeom>
        </p:spPr>
        <p:txBody>
          <a:bodyPr vert="horz" lIns="91440" tIns="45720" rIns="91440" bIns="45720" rtlCol="0" anchor="ctr">
            <a:normAutofit/>
          </a:bodyPr>
          <a:lstStyle/>
          <a:p>
            <a:pPr>
              <a:lnSpc>
                <a:spcPct val="90000"/>
              </a:lnSpc>
              <a:spcBef>
                <a:spcPct val="0"/>
              </a:spcBef>
              <a:spcAft>
                <a:spcPts val="600"/>
              </a:spcAft>
            </a:pPr>
            <a:r>
              <a:rPr lang="en-US" sz="3200" b="1" i="0" kern="1200" cap="all" dirty="0">
                <a:solidFill>
                  <a:schemeClr val="accent1">
                    <a:lumMod val="75000"/>
                  </a:schemeClr>
                </a:solidFill>
                <a:latin typeface="Arial" panose="020B0604020202020204" pitchFamily="34" charset="0"/>
                <a:ea typeface="+mj-ea"/>
                <a:cs typeface="Arial" panose="020B0604020202020204" pitchFamily="34" charset="0"/>
              </a:rPr>
              <a:t>Accept and Reject page</a:t>
            </a:r>
            <a:endParaRPr lang="en-US" sz="3200" b="1" kern="1200" cap="all" dirty="0">
              <a:solidFill>
                <a:schemeClr val="accent1">
                  <a:lumMod val="75000"/>
                </a:schemeClr>
              </a:solidFill>
              <a:latin typeface="Arial" panose="020B0604020202020204" pitchFamily="34" charset="0"/>
              <a:ea typeface="+mj-ea"/>
              <a:cs typeface="Arial" panose="020B0604020202020204" pitchFamily="34" charset="0"/>
            </a:endParaRPr>
          </a:p>
        </p:txBody>
      </p:sp>
      <p:sp>
        <p:nvSpPr>
          <p:cNvPr id="11" name="TextBox 10">
            <a:extLst>
              <a:ext uri="{FF2B5EF4-FFF2-40B4-BE49-F238E27FC236}">
                <a16:creationId xmlns:a16="http://schemas.microsoft.com/office/drawing/2014/main" id="{48AC7D87-1286-4141-9418-B6235943BF16}"/>
              </a:ext>
            </a:extLst>
          </p:cNvPr>
          <p:cNvSpPr txBox="1"/>
          <p:nvPr/>
        </p:nvSpPr>
        <p:spPr>
          <a:xfrm>
            <a:off x="643469" y="1782981"/>
            <a:ext cx="4008384" cy="4393982"/>
          </a:xfrm>
          <a:prstGeom prst="rect">
            <a:avLst/>
          </a:prstGeom>
        </p:spPr>
        <p:txBody>
          <a:bodyPr vert="horz" lIns="91440" tIns="45720" rIns="91440" bIns="45720" rtlCol="0">
            <a:normAutofit/>
          </a:bodyPr>
          <a:lstStyle/>
          <a:p>
            <a:pPr indent="-228600">
              <a:lnSpc>
                <a:spcPct val="90000"/>
              </a:lnSpc>
              <a:spcAft>
                <a:spcPts val="600"/>
              </a:spcAft>
              <a:buClr>
                <a:schemeClr val="accent1">
                  <a:lumMod val="60000"/>
                  <a:lumOff val="40000"/>
                </a:schemeClr>
              </a:buClr>
              <a:buSzPct val="160000"/>
              <a:buFont typeface="Arial" panose="020B0604020202020204" pitchFamily="34" charset="0"/>
              <a:buChar char="•"/>
            </a:pPr>
            <a:r>
              <a:rPr lang="en-US" sz="2000" cap="all" dirty="0">
                <a:solidFill>
                  <a:schemeClr val="accent1">
                    <a:lumMod val="75000"/>
                  </a:schemeClr>
                </a:solidFill>
                <a:latin typeface="Arial" panose="020B0604020202020204" pitchFamily="34" charset="0"/>
                <a:cs typeface="Arial" panose="020B0604020202020204" pitchFamily="34" charset="0"/>
              </a:rPr>
              <a:t>After log in as a service provider a list of orders is displayed, You may accept or decline the order</a:t>
            </a:r>
          </a:p>
        </p:txBody>
      </p:sp>
      <p:grpSp>
        <p:nvGrpSpPr>
          <p:cNvPr id="28" name="Group 27">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9" name="Isosceles Triangle 28">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9">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 name="Picture 2" descr="Graphical user interface, text, application&#10;&#10;Description automatically generated">
            <a:extLst>
              <a:ext uri="{FF2B5EF4-FFF2-40B4-BE49-F238E27FC236}">
                <a16:creationId xmlns:a16="http://schemas.microsoft.com/office/drawing/2014/main" id="{1AF7627C-891B-4424-B9EC-961B452DB3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67973" y="1670241"/>
            <a:ext cx="6896678" cy="4644612"/>
          </a:xfrm>
          <a:prstGeom prst="rect">
            <a:avLst/>
          </a:prstGeom>
        </p:spPr>
      </p:pic>
      <p:grpSp>
        <p:nvGrpSpPr>
          <p:cNvPr id="32" name="Group 31">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3" name="Rectangle 32">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Isosceles Triangle 33">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304473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4121E6D-1270-4E92-9D36-87F202A834A6}"/>
              </a:ext>
            </a:extLst>
          </p:cNvPr>
          <p:cNvPicPr>
            <a:picLocks noChangeAspect="1"/>
          </p:cNvPicPr>
          <p:nvPr/>
        </p:nvPicPr>
        <p:blipFill>
          <a:blip r:embed="rId2"/>
          <a:stretch>
            <a:fillRect/>
          </a:stretch>
        </p:blipFill>
        <p:spPr>
          <a:xfrm>
            <a:off x="4514851" y="1236107"/>
            <a:ext cx="7012940" cy="4678918"/>
          </a:xfrm>
          <a:prstGeom prst="rect">
            <a:avLst/>
          </a:prstGeom>
        </p:spPr>
      </p:pic>
      <p:sp>
        <p:nvSpPr>
          <p:cNvPr id="6" name="TextBox 5">
            <a:extLst>
              <a:ext uri="{FF2B5EF4-FFF2-40B4-BE49-F238E27FC236}">
                <a16:creationId xmlns:a16="http://schemas.microsoft.com/office/drawing/2014/main" id="{FB9512D8-F36F-4DB0-9BD8-4729BB0A5AB8}"/>
              </a:ext>
            </a:extLst>
          </p:cNvPr>
          <p:cNvSpPr txBox="1"/>
          <p:nvPr/>
        </p:nvSpPr>
        <p:spPr>
          <a:xfrm>
            <a:off x="3027680" y="142875"/>
            <a:ext cx="6847839" cy="584775"/>
          </a:xfrm>
          <a:prstGeom prst="rect">
            <a:avLst/>
          </a:prstGeom>
          <a:noFill/>
        </p:spPr>
        <p:txBody>
          <a:bodyPr wrap="square" rtlCol="0">
            <a:spAutoFit/>
          </a:bodyPr>
          <a:lstStyle/>
          <a:p>
            <a:pPr algn="ctr"/>
            <a:r>
              <a:rPr lang="en-US" sz="3200" b="1" dirty="0">
                <a:solidFill>
                  <a:schemeClr val="accent1">
                    <a:lumMod val="75000"/>
                  </a:schemeClr>
                </a:solidFill>
                <a:latin typeface="Arial" panose="020B0604020202020204" pitchFamily="34" charset="0"/>
                <a:cs typeface="Arial" panose="020B0604020202020204" pitchFamily="34" charset="0"/>
              </a:rPr>
              <a:t>MAP Display Location</a:t>
            </a:r>
          </a:p>
        </p:txBody>
      </p:sp>
      <p:sp>
        <p:nvSpPr>
          <p:cNvPr id="7" name="TextBox 6">
            <a:extLst>
              <a:ext uri="{FF2B5EF4-FFF2-40B4-BE49-F238E27FC236}">
                <a16:creationId xmlns:a16="http://schemas.microsoft.com/office/drawing/2014/main" id="{60255E00-890E-4D8D-8F05-336CD2D0A34B}"/>
              </a:ext>
            </a:extLst>
          </p:cNvPr>
          <p:cNvSpPr txBox="1"/>
          <p:nvPr/>
        </p:nvSpPr>
        <p:spPr>
          <a:xfrm>
            <a:off x="1295400" y="1514475"/>
            <a:ext cx="2286000" cy="1323439"/>
          </a:xfrm>
          <a:prstGeom prst="rect">
            <a:avLst/>
          </a:prstGeom>
          <a:noFill/>
        </p:spPr>
        <p:txBody>
          <a:bodyPr wrap="square" rtlCol="0">
            <a:spAutoFit/>
          </a:bodyPr>
          <a:lstStyle/>
          <a:p>
            <a:r>
              <a:rPr lang="en-US" sz="2000" dirty="0">
                <a:solidFill>
                  <a:schemeClr val="accent1">
                    <a:lumMod val="75000"/>
                  </a:schemeClr>
                </a:solidFill>
                <a:latin typeface="Arial" panose="020B0604020202020204" pitchFamily="34" charset="0"/>
                <a:cs typeface="Arial" panose="020B0604020202020204" pitchFamily="34" charset="0"/>
              </a:rPr>
              <a:t>After accepting an Order the address of Customer will  be Displayed Here</a:t>
            </a:r>
          </a:p>
        </p:txBody>
      </p:sp>
    </p:spTree>
    <p:extLst>
      <p:ext uri="{BB962C8B-B14F-4D97-AF65-F5344CB8AC3E}">
        <p14:creationId xmlns:p14="http://schemas.microsoft.com/office/powerpoint/2010/main" val="3645210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3000"/>
                <a:satMod val="150000"/>
                <a:shade val="98000"/>
                <a:lumMod val="102000"/>
              </a:schemeClr>
            </a:gs>
            <a:gs pos="50000">
              <a:schemeClr val="bg2">
                <a:tint val="98000"/>
                <a:satMod val="130000"/>
                <a:shade val="90000"/>
                <a:lumMod val="103000"/>
              </a:schemeClr>
            </a:gs>
            <a:gs pos="100000">
              <a:schemeClr val="bg2">
                <a:shade val="63000"/>
                <a:satMod val="120000"/>
              </a:schemeClr>
            </a:gs>
          </a:gsLst>
          <a:lin ang="5400000" scaled="0"/>
        </a:gradFill>
        <a:effectLst/>
      </p:bgPr>
    </p:bg>
    <p:spTree>
      <p:nvGrpSpPr>
        <p:cNvPr id="1" name=""/>
        <p:cNvGrpSpPr/>
        <p:nvPr/>
      </p:nvGrpSpPr>
      <p:grpSpPr>
        <a:xfrm>
          <a:off x="0" y="0"/>
          <a:ext cx="0" cy="0"/>
          <a:chOff x="0" y="0"/>
          <a:chExt cx="0" cy="0"/>
        </a:xfrm>
      </p:grpSpPr>
      <p:sp>
        <p:nvSpPr>
          <p:cNvPr id="8" name="Rectangle: Rounded Corners 7">
            <a:extLst>
              <a:ext uri="{FF2B5EF4-FFF2-40B4-BE49-F238E27FC236}">
                <a16:creationId xmlns:a16="http://schemas.microsoft.com/office/drawing/2014/main" id="{6AA24DE7-C336-4994-8C52-D9B3F3D0F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3311" y="953311"/>
            <a:ext cx="10603149" cy="5263867"/>
          </a:xfrm>
          <a:prstGeom prst="roundRect">
            <a:avLst>
              <a:gd name="adj" fmla="val 1566"/>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27FC25F-12FD-4347-A9B3-7490E24D4B58}"/>
              </a:ext>
            </a:extLst>
          </p:cNvPr>
          <p:cNvSpPr txBox="1"/>
          <p:nvPr/>
        </p:nvSpPr>
        <p:spPr>
          <a:xfrm>
            <a:off x="640080" y="640080"/>
            <a:ext cx="2752354" cy="2709275"/>
          </a:xfrm>
          <a:prstGeom prst="rect">
            <a:avLst/>
          </a:prstGeom>
          <a:solidFill>
            <a:srgbClr val="4E6173"/>
          </a:solidFill>
          <a:ln>
            <a:solidFill>
              <a:srgbClr val="4E6173"/>
            </a:solidFill>
          </a:ln>
        </p:spPr>
        <p:txBody>
          <a:bodyPr vert="horz" lIns="91440" tIns="45720" rIns="91440" bIns="45720" rtlCol="0" anchor="ctr">
            <a:normAutofit/>
          </a:bodyPr>
          <a:lstStyle/>
          <a:p>
            <a:pPr algn="ctr">
              <a:lnSpc>
                <a:spcPct val="90000"/>
              </a:lnSpc>
              <a:spcBef>
                <a:spcPct val="0"/>
              </a:spcBef>
              <a:spcAft>
                <a:spcPts val="600"/>
              </a:spcAft>
            </a:pPr>
            <a:r>
              <a:rPr lang="en-US" sz="2800" b="1" kern="1200">
                <a:solidFill>
                  <a:srgbClr val="FFFFFF"/>
                </a:solidFill>
                <a:latin typeface="+mj-lt"/>
                <a:ea typeface="+mj-ea"/>
                <a:cs typeface="+mj-cs"/>
              </a:rPr>
              <a:t>Customer Feedback</a:t>
            </a:r>
          </a:p>
        </p:txBody>
      </p:sp>
      <p:pic>
        <p:nvPicPr>
          <p:cNvPr id="3" name="Picture 2">
            <a:extLst>
              <a:ext uri="{FF2B5EF4-FFF2-40B4-BE49-F238E27FC236}">
                <a16:creationId xmlns:a16="http://schemas.microsoft.com/office/drawing/2014/main" id="{2B2391C0-DDD8-4D02-9920-945B67195070}"/>
              </a:ext>
            </a:extLst>
          </p:cNvPr>
          <p:cNvPicPr>
            <a:picLocks noChangeAspect="1"/>
          </p:cNvPicPr>
          <p:nvPr/>
        </p:nvPicPr>
        <p:blipFill>
          <a:blip r:embed="rId2">
            <a:extLst>
              <a:ext uri="{28A0092B-C50C-407E-A947-70E740481C1C}">
                <a14:useLocalDpi xmlns:a14="http://schemas.microsoft.com/office/drawing/2010/main" val="0"/>
              </a:ext>
            </a:extLst>
          </a:blip>
          <a:stretch/>
        </p:blipFill>
        <p:spPr>
          <a:xfrm>
            <a:off x="4110665" y="1671562"/>
            <a:ext cx="6804078" cy="3827293"/>
          </a:xfrm>
          <a:prstGeom prst="rect">
            <a:avLst/>
          </a:prstGeom>
        </p:spPr>
      </p:pic>
    </p:spTree>
    <p:extLst>
      <p:ext uri="{BB962C8B-B14F-4D97-AF65-F5344CB8AC3E}">
        <p14:creationId xmlns:p14="http://schemas.microsoft.com/office/powerpoint/2010/main" val="3145784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65263E1D-819D-4582-8D5A-68B3809F7034}"/>
              </a:ext>
            </a:extLst>
          </p:cNvPr>
          <p:cNvSpPr txBox="1"/>
          <p:nvPr/>
        </p:nvSpPr>
        <p:spPr>
          <a:xfrm>
            <a:off x="965199" y="851517"/>
            <a:ext cx="5130795" cy="146177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b="1" kern="1200" cap="all" dirty="0">
                <a:solidFill>
                  <a:schemeClr val="accent1">
                    <a:lumMod val="75000"/>
                  </a:schemeClr>
                </a:solidFill>
                <a:latin typeface="+mj-lt"/>
                <a:ea typeface="+mj-ea"/>
                <a:cs typeface="+mj-cs"/>
              </a:rPr>
              <a:t>Conclusion</a:t>
            </a:r>
          </a:p>
        </p:txBody>
      </p:sp>
      <p:sp>
        <p:nvSpPr>
          <p:cNvPr id="5" name="TextBox 4">
            <a:extLst>
              <a:ext uri="{FF2B5EF4-FFF2-40B4-BE49-F238E27FC236}">
                <a16:creationId xmlns:a16="http://schemas.microsoft.com/office/drawing/2014/main" id="{11020CD7-42C9-44FC-88A9-1C43B431EF10}"/>
              </a:ext>
            </a:extLst>
          </p:cNvPr>
          <p:cNvSpPr txBox="1"/>
          <p:nvPr/>
        </p:nvSpPr>
        <p:spPr>
          <a:xfrm>
            <a:off x="965200" y="2470248"/>
            <a:ext cx="4048344" cy="353623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dirty="0"/>
              <a:t>The Main Objective of this Project to flexible the Car Wash . </a:t>
            </a:r>
            <a:r>
              <a:rPr lang="en-US" sz="2000" dirty="0">
                <a:effectLst/>
              </a:rPr>
              <a:t>Whether it's your home, salon, office or any other place, your car wash is just a few taps away. Few moments spend in signup can save your valuable time. All you need to do is just enter your car, address, and payment details. A washer will come at your location and give your car a premium wash. </a:t>
            </a:r>
            <a:endParaRPr lang="en-US" sz="2000" dirty="0"/>
          </a:p>
        </p:txBody>
      </p:sp>
      <p:sp>
        <p:nvSpPr>
          <p:cNvPr id="49" name="Freeform: Shape 48">
            <a:extLst>
              <a:ext uri="{FF2B5EF4-FFF2-40B4-BE49-F238E27FC236}">
                <a16:creationId xmlns:a16="http://schemas.microsoft.com/office/drawing/2014/main" id="{62A38935-BB53-4DF7-A56E-48DD25B685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10370" y="851518"/>
            <a:ext cx="6184806" cy="5154967"/>
          </a:xfrm>
          <a:custGeom>
            <a:avLst/>
            <a:gdLst>
              <a:gd name="connsiteX0" fmla="*/ 363179 w 6184806"/>
              <a:gd name="connsiteY0" fmla="*/ 3125191 h 5154967"/>
              <a:gd name="connsiteX1" fmla="*/ 898270 w 6184806"/>
              <a:gd name="connsiteY1" fmla="*/ 3125191 h 5154967"/>
              <a:gd name="connsiteX2" fmla="*/ 980326 w 6184806"/>
              <a:gd name="connsiteY2" fmla="*/ 3173551 h 5154967"/>
              <a:gd name="connsiteX3" fmla="*/ 1248448 w 6184806"/>
              <a:gd name="connsiteY3" fmla="*/ 3635277 h 5154967"/>
              <a:gd name="connsiteX4" fmla="*/ 1248448 w 6184806"/>
              <a:gd name="connsiteY4" fmla="*/ 3729695 h 5154967"/>
              <a:gd name="connsiteX5" fmla="*/ 980326 w 6184806"/>
              <a:gd name="connsiteY5" fmla="*/ 4191421 h 5154967"/>
              <a:gd name="connsiteX6" fmla="*/ 898270 w 6184806"/>
              <a:gd name="connsiteY6" fmla="*/ 4239781 h 5154967"/>
              <a:gd name="connsiteX7" fmla="*/ 363179 w 6184806"/>
              <a:gd name="connsiteY7" fmla="*/ 4239781 h 5154967"/>
              <a:gd name="connsiteX8" fmla="*/ 279969 w 6184806"/>
              <a:gd name="connsiteY8" fmla="*/ 4191421 h 5154967"/>
              <a:gd name="connsiteX9" fmla="*/ 13002 w 6184806"/>
              <a:gd name="connsiteY9" fmla="*/ 3729695 h 5154967"/>
              <a:gd name="connsiteX10" fmla="*/ 13002 w 6184806"/>
              <a:gd name="connsiteY10" fmla="*/ 3635277 h 5154967"/>
              <a:gd name="connsiteX11" fmla="*/ 279969 w 6184806"/>
              <a:gd name="connsiteY11" fmla="*/ 3173551 h 5154967"/>
              <a:gd name="connsiteX12" fmla="*/ 363179 w 6184806"/>
              <a:gd name="connsiteY12" fmla="*/ 3125191 h 5154967"/>
              <a:gd name="connsiteX13" fmla="*/ 2489721 w 6184806"/>
              <a:gd name="connsiteY13" fmla="*/ 570035 h 5154967"/>
              <a:gd name="connsiteX14" fmla="*/ 2764862 w 6184806"/>
              <a:gd name="connsiteY14" fmla="*/ 570035 h 5154967"/>
              <a:gd name="connsiteX15" fmla="*/ 2796959 w 6184806"/>
              <a:gd name="connsiteY15" fmla="*/ 570035 h 5154967"/>
              <a:gd name="connsiteX16" fmla="*/ 2827587 w 6184806"/>
              <a:gd name="connsiteY16" fmla="*/ 622777 h 5154967"/>
              <a:gd name="connsiteX17" fmla="*/ 2977604 w 6184806"/>
              <a:gd name="connsiteY17" fmla="*/ 881117 h 5154967"/>
              <a:gd name="connsiteX18" fmla="*/ 2977604 w 6184806"/>
              <a:gd name="connsiteY18" fmla="*/ 1025720 h 5154967"/>
              <a:gd name="connsiteX19" fmla="*/ 2566968 w 6184806"/>
              <a:gd name="connsiteY19" fmla="*/ 1732863 h 5154967"/>
              <a:gd name="connsiteX20" fmla="*/ 2441299 w 6184806"/>
              <a:gd name="connsiteY20" fmla="*/ 1806927 h 5154967"/>
              <a:gd name="connsiteX21" fmla="*/ 1621798 w 6184806"/>
              <a:gd name="connsiteY21" fmla="*/ 1806927 h 5154967"/>
              <a:gd name="connsiteX22" fmla="*/ 1583218 w 6184806"/>
              <a:gd name="connsiteY22" fmla="*/ 1801802 h 5154967"/>
              <a:gd name="connsiteX23" fmla="*/ 1556683 w 6184806"/>
              <a:gd name="connsiteY23" fmla="*/ 1790677 h 5154967"/>
              <a:gd name="connsiteX24" fmla="*/ 1572899 w 6184806"/>
              <a:gd name="connsiteY24" fmla="*/ 1762631 h 5154967"/>
              <a:gd name="connsiteX25" fmla="*/ 2147429 w 6184806"/>
              <a:gd name="connsiteY25" fmla="*/ 768968 h 5154967"/>
              <a:gd name="connsiteX26" fmla="*/ 2489721 w 6184806"/>
              <a:gd name="connsiteY26" fmla="*/ 570035 h 5154967"/>
              <a:gd name="connsiteX27" fmla="*/ 1573268 w 6184806"/>
              <a:gd name="connsiteY27" fmla="*/ 0 h 5154967"/>
              <a:gd name="connsiteX28" fmla="*/ 2497662 w 6184806"/>
              <a:gd name="connsiteY28" fmla="*/ 0 h 5154967"/>
              <a:gd name="connsiteX29" fmla="*/ 2639415 w 6184806"/>
              <a:gd name="connsiteY29" fmla="*/ 83546 h 5154967"/>
              <a:gd name="connsiteX30" fmla="*/ 2887862 w 6184806"/>
              <a:gd name="connsiteY30" fmla="*/ 511387 h 5154967"/>
              <a:gd name="connsiteX31" fmla="*/ 2915928 w 6184806"/>
              <a:gd name="connsiteY31" fmla="*/ 559720 h 5154967"/>
              <a:gd name="connsiteX32" fmla="*/ 2893844 w 6184806"/>
              <a:gd name="connsiteY32" fmla="*/ 559720 h 5154967"/>
              <a:gd name="connsiteX33" fmla="*/ 2789466 w 6184806"/>
              <a:gd name="connsiteY33" fmla="*/ 559720 h 5154967"/>
              <a:gd name="connsiteX34" fmla="*/ 2744122 w 6184806"/>
              <a:gd name="connsiteY34" fmla="*/ 481634 h 5154967"/>
              <a:gd name="connsiteX35" fmla="*/ 2570885 w 6184806"/>
              <a:gd name="connsiteY35" fmla="*/ 183309 h 5154967"/>
              <a:gd name="connsiteX36" fmla="*/ 2445216 w 6184806"/>
              <a:gd name="connsiteY36" fmla="*/ 109244 h 5154967"/>
              <a:gd name="connsiteX37" fmla="*/ 1625714 w 6184806"/>
              <a:gd name="connsiteY37" fmla="*/ 109244 h 5154967"/>
              <a:gd name="connsiteX38" fmla="*/ 1498276 w 6184806"/>
              <a:gd name="connsiteY38" fmla="*/ 183309 h 5154967"/>
              <a:gd name="connsiteX39" fmla="*/ 1089410 w 6184806"/>
              <a:gd name="connsiteY39" fmla="*/ 890450 h 5154967"/>
              <a:gd name="connsiteX40" fmla="*/ 1089410 w 6184806"/>
              <a:gd name="connsiteY40" fmla="*/ 1035054 h 5154967"/>
              <a:gd name="connsiteX41" fmla="*/ 1498276 w 6184806"/>
              <a:gd name="connsiteY41" fmla="*/ 1742196 h 5154967"/>
              <a:gd name="connsiteX42" fmla="*/ 1552039 w 6184806"/>
              <a:gd name="connsiteY42" fmla="*/ 1796421 h 5154967"/>
              <a:gd name="connsiteX43" fmla="*/ 1558260 w 6184806"/>
              <a:gd name="connsiteY43" fmla="*/ 1799029 h 5154967"/>
              <a:gd name="connsiteX44" fmla="*/ 1524911 w 6184806"/>
              <a:gd name="connsiteY44" fmla="*/ 1856707 h 5154967"/>
              <a:gd name="connsiteX45" fmla="*/ 1500108 w 6184806"/>
              <a:gd name="connsiteY45" fmla="*/ 1899604 h 5154967"/>
              <a:gd name="connsiteX46" fmla="*/ 1525834 w 6184806"/>
              <a:gd name="connsiteY46" fmla="*/ 1910390 h 5154967"/>
              <a:gd name="connsiteX47" fmla="*/ 1569352 w 6184806"/>
              <a:gd name="connsiteY47" fmla="*/ 1916170 h 5154967"/>
              <a:gd name="connsiteX48" fmla="*/ 2493745 w 6184806"/>
              <a:gd name="connsiteY48" fmla="*/ 1916170 h 5154967"/>
              <a:gd name="connsiteX49" fmla="*/ 2635498 w 6184806"/>
              <a:gd name="connsiteY49" fmla="*/ 1832627 h 5154967"/>
              <a:gd name="connsiteX50" fmla="*/ 3098693 w 6184806"/>
              <a:gd name="connsiteY50" fmla="*/ 1034974 h 5154967"/>
              <a:gd name="connsiteX51" fmla="*/ 3098693 w 6184806"/>
              <a:gd name="connsiteY51" fmla="*/ 871863 h 5154967"/>
              <a:gd name="connsiteX52" fmla="*/ 2945803 w 6184806"/>
              <a:gd name="connsiteY52" fmla="*/ 608576 h 5154967"/>
              <a:gd name="connsiteX53" fmla="*/ 2923422 w 6184806"/>
              <a:gd name="connsiteY53" fmla="*/ 570035 h 5154967"/>
              <a:gd name="connsiteX54" fmla="*/ 3027104 w 6184806"/>
              <a:gd name="connsiteY54" fmla="*/ 570035 h 5154967"/>
              <a:gd name="connsiteX55" fmla="*/ 4690846 w 6184806"/>
              <a:gd name="connsiteY55" fmla="*/ 570035 h 5154967"/>
              <a:gd name="connsiteX56" fmla="*/ 5028384 w 6184806"/>
              <a:gd name="connsiteY56" fmla="*/ 768968 h 5154967"/>
              <a:gd name="connsiteX57" fmla="*/ 6131323 w 6184806"/>
              <a:gd name="connsiteY57" fmla="*/ 2668304 h 5154967"/>
              <a:gd name="connsiteX58" fmla="*/ 6131323 w 6184806"/>
              <a:gd name="connsiteY58" fmla="*/ 3056698 h 5154967"/>
              <a:gd name="connsiteX59" fmla="*/ 5028384 w 6184806"/>
              <a:gd name="connsiteY59" fmla="*/ 4956035 h 5154967"/>
              <a:gd name="connsiteX60" fmla="*/ 4690846 w 6184806"/>
              <a:gd name="connsiteY60" fmla="*/ 5154967 h 5154967"/>
              <a:gd name="connsiteX61" fmla="*/ 2489721 w 6184806"/>
              <a:gd name="connsiteY61" fmla="*/ 5154967 h 5154967"/>
              <a:gd name="connsiteX62" fmla="*/ 2147429 w 6184806"/>
              <a:gd name="connsiteY62" fmla="*/ 4956035 h 5154967"/>
              <a:gd name="connsiteX63" fmla="*/ 1049243 w 6184806"/>
              <a:gd name="connsiteY63" fmla="*/ 3056698 h 5154967"/>
              <a:gd name="connsiteX64" fmla="*/ 1049243 w 6184806"/>
              <a:gd name="connsiteY64" fmla="*/ 2668304 h 5154967"/>
              <a:gd name="connsiteX65" fmla="*/ 1457007 w 6184806"/>
              <a:gd name="connsiteY65" fmla="*/ 1963067 h 5154967"/>
              <a:gd name="connsiteX66" fmla="*/ 1491373 w 6184806"/>
              <a:gd name="connsiteY66" fmla="*/ 1903634 h 5154967"/>
              <a:gd name="connsiteX67" fmla="*/ 1490164 w 6184806"/>
              <a:gd name="connsiteY67" fmla="*/ 1903127 h 5154967"/>
              <a:gd name="connsiteX68" fmla="*/ 1429519 w 6184806"/>
              <a:gd name="connsiteY68" fmla="*/ 1841960 h 5154967"/>
              <a:gd name="connsiteX69" fmla="*/ 968320 w 6184806"/>
              <a:gd name="connsiteY69" fmla="*/ 1044307 h 5154967"/>
              <a:gd name="connsiteX70" fmla="*/ 968320 w 6184806"/>
              <a:gd name="connsiteY70" fmla="*/ 881196 h 5154967"/>
              <a:gd name="connsiteX71" fmla="*/ 1429519 w 6184806"/>
              <a:gd name="connsiteY71" fmla="*/ 83546 h 5154967"/>
              <a:gd name="connsiteX72" fmla="*/ 1573268 w 6184806"/>
              <a:gd name="connsiteY72" fmla="*/ 0 h 5154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84806" h="5154967">
                <a:moveTo>
                  <a:pt x="363179" y="3125191"/>
                </a:moveTo>
                <a:cubicBezTo>
                  <a:pt x="363179" y="3125191"/>
                  <a:pt x="363179" y="3125191"/>
                  <a:pt x="898270" y="3125191"/>
                </a:cubicBezTo>
                <a:cubicBezTo>
                  <a:pt x="931786" y="3125191"/>
                  <a:pt x="964145" y="3143614"/>
                  <a:pt x="980326" y="3173551"/>
                </a:cubicBezTo>
                <a:cubicBezTo>
                  <a:pt x="980326" y="3173551"/>
                  <a:pt x="980326" y="3173551"/>
                  <a:pt x="1248448" y="3635277"/>
                </a:cubicBezTo>
                <a:cubicBezTo>
                  <a:pt x="1265784" y="3664063"/>
                  <a:pt x="1265784" y="3700909"/>
                  <a:pt x="1248448" y="3729695"/>
                </a:cubicBezTo>
                <a:cubicBezTo>
                  <a:pt x="1248448" y="3729695"/>
                  <a:pt x="1248448" y="3729695"/>
                  <a:pt x="980326" y="4191421"/>
                </a:cubicBezTo>
                <a:cubicBezTo>
                  <a:pt x="964145" y="4221358"/>
                  <a:pt x="931786" y="4239781"/>
                  <a:pt x="898270" y="4239781"/>
                </a:cubicBezTo>
                <a:cubicBezTo>
                  <a:pt x="898270" y="4239781"/>
                  <a:pt x="898270" y="4239781"/>
                  <a:pt x="363179" y="4239781"/>
                </a:cubicBezTo>
                <a:cubicBezTo>
                  <a:pt x="328508" y="4239781"/>
                  <a:pt x="297305" y="4221358"/>
                  <a:pt x="279969" y="4191421"/>
                </a:cubicBezTo>
                <a:cubicBezTo>
                  <a:pt x="279969" y="4191421"/>
                  <a:pt x="279969" y="4191421"/>
                  <a:pt x="13002" y="3729695"/>
                </a:cubicBezTo>
                <a:cubicBezTo>
                  <a:pt x="-4334" y="3700909"/>
                  <a:pt x="-4334" y="3664063"/>
                  <a:pt x="13002" y="3635277"/>
                </a:cubicBezTo>
                <a:cubicBezTo>
                  <a:pt x="13002" y="3635277"/>
                  <a:pt x="13002" y="3635277"/>
                  <a:pt x="279969" y="3173551"/>
                </a:cubicBezTo>
                <a:cubicBezTo>
                  <a:pt x="297305" y="3143614"/>
                  <a:pt x="328508" y="3125191"/>
                  <a:pt x="363179" y="3125191"/>
                </a:cubicBezTo>
                <a:close/>
                <a:moveTo>
                  <a:pt x="2489721" y="570035"/>
                </a:moveTo>
                <a:cubicBezTo>
                  <a:pt x="2489721" y="570035"/>
                  <a:pt x="2489721" y="570035"/>
                  <a:pt x="2764862" y="570035"/>
                </a:cubicBezTo>
                <a:lnTo>
                  <a:pt x="2796959" y="570035"/>
                </a:lnTo>
                <a:lnTo>
                  <a:pt x="2827587" y="622777"/>
                </a:lnTo>
                <a:cubicBezTo>
                  <a:pt x="2870233" y="696217"/>
                  <a:pt x="2919858" y="781675"/>
                  <a:pt x="2977604" y="881117"/>
                </a:cubicBezTo>
                <a:cubicBezTo>
                  <a:pt x="3004153" y="925204"/>
                  <a:pt x="3004153" y="981634"/>
                  <a:pt x="2977604" y="1025720"/>
                </a:cubicBezTo>
                <a:cubicBezTo>
                  <a:pt x="2977604" y="1025720"/>
                  <a:pt x="2977604" y="1025720"/>
                  <a:pt x="2566968" y="1732863"/>
                </a:cubicBezTo>
                <a:cubicBezTo>
                  <a:pt x="2542188" y="1778712"/>
                  <a:pt x="2492629" y="1806927"/>
                  <a:pt x="2441299" y="1806927"/>
                </a:cubicBezTo>
                <a:cubicBezTo>
                  <a:pt x="2441299" y="1806927"/>
                  <a:pt x="2441299" y="1806927"/>
                  <a:pt x="1621798" y="1806927"/>
                </a:cubicBezTo>
                <a:cubicBezTo>
                  <a:pt x="1608523" y="1806927"/>
                  <a:pt x="1595580" y="1805163"/>
                  <a:pt x="1583218" y="1801802"/>
                </a:cubicBezTo>
                <a:lnTo>
                  <a:pt x="1556683" y="1790677"/>
                </a:lnTo>
                <a:lnTo>
                  <a:pt x="1572899" y="1762631"/>
                </a:lnTo>
                <a:cubicBezTo>
                  <a:pt x="1719523" y="1509042"/>
                  <a:pt x="1907201" y="1184448"/>
                  <a:pt x="2147429" y="768968"/>
                </a:cubicBezTo>
                <a:cubicBezTo>
                  <a:pt x="2218739" y="645819"/>
                  <a:pt x="2347099" y="570035"/>
                  <a:pt x="2489721" y="570035"/>
                </a:cubicBezTo>
                <a:close/>
                <a:moveTo>
                  <a:pt x="1573268" y="0"/>
                </a:moveTo>
                <a:cubicBezTo>
                  <a:pt x="1573268" y="0"/>
                  <a:pt x="1573268" y="0"/>
                  <a:pt x="2497662" y="0"/>
                </a:cubicBezTo>
                <a:cubicBezTo>
                  <a:pt x="2555561" y="0"/>
                  <a:pt x="2611463" y="31828"/>
                  <a:pt x="2639415" y="83546"/>
                </a:cubicBezTo>
                <a:cubicBezTo>
                  <a:pt x="2639415" y="83546"/>
                  <a:pt x="2639415" y="83546"/>
                  <a:pt x="2887862" y="511387"/>
                </a:cubicBezTo>
                <a:lnTo>
                  <a:pt x="2915928" y="559720"/>
                </a:lnTo>
                <a:lnTo>
                  <a:pt x="2893844" y="559720"/>
                </a:lnTo>
                <a:lnTo>
                  <a:pt x="2789466" y="559720"/>
                </a:lnTo>
                <a:lnTo>
                  <a:pt x="2744122" y="481634"/>
                </a:lnTo>
                <a:cubicBezTo>
                  <a:pt x="2570885" y="183309"/>
                  <a:pt x="2570885" y="183309"/>
                  <a:pt x="2570885" y="183309"/>
                </a:cubicBezTo>
                <a:cubicBezTo>
                  <a:pt x="2546104" y="137459"/>
                  <a:pt x="2496545" y="109244"/>
                  <a:pt x="2445216" y="109244"/>
                </a:cubicBezTo>
                <a:cubicBezTo>
                  <a:pt x="1625714" y="109244"/>
                  <a:pt x="1625714" y="109244"/>
                  <a:pt x="1625714" y="109244"/>
                </a:cubicBezTo>
                <a:cubicBezTo>
                  <a:pt x="1572615" y="109244"/>
                  <a:pt x="1524825" y="137459"/>
                  <a:pt x="1498276" y="183309"/>
                </a:cubicBezTo>
                <a:cubicBezTo>
                  <a:pt x="1089410" y="890450"/>
                  <a:pt x="1089410" y="890450"/>
                  <a:pt x="1089410" y="890450"/>
                </a:cubicBezTo>
                <a:cubicBezTo>
                  <a:pt x="1062860" y="934537"/>
                  <a:pt x="1062860" y="990968"/>
                  <a:pt x="1089410" y="1035054"/>
                </a:cubicBezTo>
                <a:cubicBezTo>
                  <a:pt x="1498276" y="1742196"/>
                  <a:pt x="1498276" y="1742196"/>
                  <a:pt x="1498276" y="1742196"/>
                </a:cubicBezTo>
                <a:cubicBezTo>
                  <a:pt x="1511551" y="1765121"/>
                  <a:pt x="1530135" y="1783637"/>
                  <a:pt x="1552039" y="1796421"/>
                </a:cubicBezTo>
                <a:lnTo>
                  <a:pt x="1558260" y="1799029"/>
                </a:lnTo>
                <a:lnTo>
                  <a:pt x="1524911" y="1856707"/>
                </a:lnTo>
                <a:lnTo>
                  <a:pt x="1500108" y="1899604"/>
                </a:lnTo>
                <a:lnTo>
                  <a:pt x="1525834" y="1910390"/>
                </a:lnTo>
                <a:cubicBezTo>
                  <a:pt x="1539779" y="1914181"/>
                  <a:pt x="1554378" y="1916170"/>
                  <a:pt x="1569352" y="1916170"/>
                </a:cubicBezTo>
                <a:cubicBezTo>
                  <a:pt x="2493745" y="1916170"/>
                  <a:pt x="2493745" y="1916170"/>
                  <a:pt x="2493745" y="1916170"/>
                </a:cubicBezTo>
                <a:cubicBezTo>
                  <a:pt x="2551645" y="1916170"/>
                  <a:pt x="2607546" y="1884345"/>
                  <a:pt x="2635498" y="1832627"/>
                </a:cubicBezTo>
                <a:cubicBezTo>
                  <a:pt x="3098693" y="1034974"/>
                  <a:pt x="3098693" y="1034974"/>
                  <a:pt x="3098693" y="1034974"/>
                </a:cubicBezTo>
                <a:cubicBezTo>
                  <a:pt x="3128641" y="985246"/>
                  <a:pt x="3128641" y="921593"/>
                  <a:pt x="3098693" y="871863"/>
                </a:cubicBezTo>
                <a:cubicBezTo>
                  <a:pt x="3040794" y="772157"/>
                  <a:pt x="2990132" y="684914"/>
                  <a:pt x="2945803" y="608576"/>
                </a:cubicBezTo>
                <a:lnTo>
                  <a:pt x="2923422" y="570035"/>
                </a:lnTo>
                <a:lnTo>
                  <a:pt x="3027104" y="570035"/>
                </a:lnTo>
                <a:cubicBezTo>
                  <a:pt x="3349535" y="570035"/>
                  <a:pt x="3865424" y="570035"/>
                  <a:pt x="4690846" y="570035"/>
                </a:cubicBezTo>
                <a:cubicBezTo>
                  <a:pt x="4828714" y="570035"/>
                  <a:pt x="4961827" y="645819"/>
                  <a:pt x="5028384" y="768968"/>
                </a:cubicBezTo>
                <a:cubicBezTo>
                  <a:pt x="5028384" y="768968"/>
                  <a:pt x="5028384" y="768968"/>
                  <a:pt x="6131323" y="2668304"/>
                </a:cubicBezTo>
                <a:cubicBezTo>
                  <a:pt x="6202634" y="2786717"/>
                  <a:pt x="6202634" y="2938285"/>
                  <a:pt x="6131323" y="3056698"/>
                </a:cubicBezTo>
                <a:cubicBezTo>
                  <a:pt x="6131323" y="3056698"/>
                  <a:pt x="6131323" y="3056698"/>
                  <a:pt x="5028384" y="4956035"/>
                </a:cubicBezTo>
                <a:cubicBezTo>
                  <a:pt x="4961827" y="5079184"/>
                  <a:pt x="4828714" y="5154967"/>
                  <a:pt x="4690846" y="5154967"/>
                </a:cubicBezTo>
                <a:cubicBezTo>
                  <a:pt x="4690846" y="5154967"/>
                  <a:pt x="4690846" y="5154967"/>
                  <a:pt x="2489721" y="5154967"/>
                </a:cubicBezTo>
                <a:cubicBezTo>
                  <a:pt x="2347099" y="5154967"/>
                  <a:pt x="2218739" y="5079184"/>
                  <a:pt x="2147429" y="4956035"/>
                </a:cubicBezTo>
                <a:cubicBezTo>
                  <a:pt x="2147429" y="4956035"/>
                  <a:pt x="2147429" y="4956035"/>
                  <a:pt x="1049243" y="3056698"/>
                </a:cubicBezTo>
                <a:cubicBezTo>
                  <a:pt x="977932" y="2938285"/>
                  <a:pt x="977932" y="2786717"/>
                  <a:pt x="1049243" y="2668304"/>
                </a:cubicBezTo>
                <a:cubicBezTo>
                  <a:pt x="1049243" y="2668304"/>
                  <a:pt x="1049243" y="2668304"/>
                  <a:pt x="1457007" y="1963067"/>
                </a:cubicBezTo>
                <a:lnTo>
                  <a:pt x="1491373" y="1903634"/>
                </a:lnTo>
                <a:lnTo>
                  <a:pt x="1490164" y="1903127"/>
                </a:lnTo>
                <a:cubicBezTo>
                  <a:pt x="1465456" y="1888705"/>
                  <a:pt x="1444493" y="1867820"/>
                  <a:pt x="1429519" y="1841960"/>
                </a:cubicBezTo>
                <a:cubicBezTo>
                  <a:pt x="1429519" y="1841960"/>
                  <a:pt x="1429519" y="1841960"/>
                  <a:pt x="968320" y="1044307"/>
                </a:cubicBezTo>
                <a:cubicBezTo>
                  <a:pt x="938371" y="994579"/>
                  <a:pt x="938371" y="930926"/>
                  <a:pt x="968320" y="881196"/>
                </a:cubicBezTo>
                <a:cubicBezTo>
                  <a:pt x="968320" y="881196"/>
                  <a:pt x="968320" y="881196"/>
                  <a:pt x="1429519" y="83546"/>
                </a:cubicBezTo>
                <a:cubicBezTo>
                  <a:pt x="1459466" y="31828"/>
                  <a:pt x="1513373" y="0"/>
                  <a:pt x="1573268"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2" name="Graphic 24" descr="Car">
            <a:extLst>
              <a:ext uri="{FF2B5EF4-FFF2-40B4-BE49-F238E27FC236}">
                <a16:creationId xmlns:a16="http://schemas.microsoft.com/office/drawing/2014/main" id="{47C9A79A-FF6C-977F-27D5-65837193DB0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535330" y="2105470"/>
            <a:ext cx="3217333" cy="3217333"/>
          </a:xfrm>
          <a:prstGeom prst="rect">
            <a:avLst/>
          </a:prstGeom>
        </p:spPr>
      </p:pic>
      <p:sp>
        <p:nvSpPr>
          <p:cNvPr id="4" name="Content Placeholder 2">
            <a:extLst>
              <a:ext uri="{FF2B5EF4-FFF2-40B4-BE49-F238E27FC236}">
                <a16:creationId xmlns:a16="http://schemas.microsoft.com/office/drawing/2014/main" id="{05C26AB2-8708-4422-8940-4B946AF78E0E}"/>
              </a:ext>
            </a:extLst>
          </p:cNvPr>
          <p:cNvSpPr txBox="1">
            <a:spLocks/>
          </p:cNvSpPr>
          <p:nvPr/>
        </p:nvSpPr>
        <p:spPr>
          <a:xfrm>
            <a:off x="4810259" y="649480"/>
            <a:ext cx="6555347" cy="5546047"/>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a:buClr>
                <a:schemeClr val="accent1"/>
              </a:buClr>
              <a:buSzPct val="160000"/>
            </a:pPr>
            <a:endParaRPr lang="en-US" sz="2000" cap="all" dirty="0"/>
          </a:p>
        </p:txBody>
      </p:sp>
      <p:sp>
        <p:nvSpPr>
          <p:cNvPr id="3" name="Content Placeholder 2">
            <a:extLst>
              <a:ext uri="{FF2B5EF4-FFF2-40B4-BE49-F238E27FC236}">
                <a16:creationId xmlns:a16="http://schemas.microsoft.com/office/drawing/2014/main" id="{FC6AD86A-81EF-41A6-8FE1-E8DAC20904FE}"/>
              </a:ext>
            </a:extLst>
          </p:cNvPr>
          <p:cNvSpPr txBox="1">
            <a:spLocks/>
          </p:cNvSpPr>
          <p:nvPr/>
        </p:nvSpPr>
        <p:spPr>
          <a:xfrm>
            <a:off x="838200" y="1825625"/>
            <a:ext cx="10515600" cy="43513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87890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14">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24">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extBox 1">
            <a:extLst>
              <a:ext uri="{FF2B5EF4-FFF2-40B4-BE49-F238E27FC236}">
                <a16:creationId xmlns:a16="http://schemas.microsoft.com/office/drawing/2014/main" id="{BFF8407C-DC4C-4C95-8A27-7823F0A7DC35}"/>
              </a:ext>
            </a:extLst>
          </p:cNvPr>
          <p:cNvSpPr txBox="1"/>
          <p:nvPr/>
        </p:nvSpPr>
        <p:spPr>
          <a:xfrm>
            <a:off x="958506" y="800392"/>
            <a:ext cx="10264697" cy="1212102"/>
          </a:xfrm>
          <a:prstGeom prst="ellipse">
            <a:avLst/>
          </a:prstGeom>
        </p:spPr>
        <p:txBody>
          <a:bodyPr vert="horz" lIns="91440" tIns="45720" rIns="91440" bIns="45720" rtlCol="0" anchor="ctr">
            <a:normAutofit/>
          </a:bodyPr>
          <a:lstStyle/>
          <a:p>
            <a:pPr>
              <a:lnSpc>
                <a:spcPct val="90000"/>
              </a:lnSpc>
              <a:spcBef>
                <a:spcPct val="0"/>
              </a:spcBef>
              <a:spcAft>
                <a:spcPts val="600"/>
              </a:spcAft>
            </a:pPr>
            <a:r>
              <a:rPr lang="en-US" sz="4000" kern="1200" cap="all">
                <a:solidFill>
                  <a:srgbClr val="FFFFFF"/>
                </a:solidFill>
                <a:latin typeface="+mj-lt"/>
                <a:ea typeface="+mj-ea"/>
                <a:cs typeface="+mj-cs"/>
              </a:rPr>
              <a:t>References</a:t>
            </a:r>
          </a:p>
        </p:txBody>
      </p:sp>
      <p:sp>
        <p:nvSpPr>
          <p:cNvPr id="3" name="Content Placeholder 2">
            <a:extLst>
              <a:ext uri="{FF2B5EF4-FFF2-40B4-BE49-F238E27FC236}">
                <a16:creationId xmlns:a16="http://schemas.microsoft.com/office/drawing/2014/main" id="{78939B2E-DD9B-4021-9903-4DB1D3066FC7}"/>
              </a:ext>
            </a:extLst>
          </p:cNvPr>
          <p:cNvSpPr txBox="1">
            <a:spLocks/>
          </p:cNvSpPr>
          <p:nvPr/>
        </p:nvSpPr>
        <p:spPr>
          <a:xfrm>
            <a:off x="1367624" y="2490436"/>
            <a:ext cx="9708995" cy="3567173"/>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lvl="0">
              <a:buClr>
                <a:schemeClr val="accent1"/>
              </a:buClr>
              <a:buSzPct val="160000"/>
            </a:pPr>
            <a:r>
              <a:rPr lang="en-US" sz="1300" b="1" u="sng" cap="all">
                <a:hlinkClick r:id="rId2"/>
              </a:rPr>
              <a:t>https://www.w3schools.com/html/</a:t>
            </a:r>
            <a:endParaRPr lang="en-US" sz="1300" cap="all"/>
          </a:p>
          <a:p>
            <a:pPr marL="342900" lvl="0">
              <a:buClr>
                <a:schemeClr val="accent1"/>
              </a:buClr>
              <a:buSzPct val="160000"/>
            </a:pPr>
            <a:r>
              <a:rPr lang="en-US" sz="1300" b="1" u="sng" cap="all">
                <a:hlinkClick r:id="rId3"/>
              </a:rPr>
              <a:t>https://www.w3schools.com/w3css/</a:t>
            </a:r>
            <a:endParaRPr lang="en-US" sz="1300" cap="all"/>
          </a:p>
          <a:p>
            <a:pPr marL="342900" lvl="0">
              <a:buClr>
                <a:schemeClr val="accent1"/>
              </a:buClr>
              <a:buSzPct val="160000"/>
            </a:pPr>
            <a:r>
              <a:rPr lang="en-US" sz="1300" b="1" u="sng" cap="all">
                <a:hlinkClick r:id="rId4"/>
              </a:rPr>
              <a:t>https://www.w3schools.com/js/</a:t>
            </a:r>
            <a:endParaRPr lang="en-US" sz="1300" cap="all"/>
          </a:p>
          <a:p>
            <a:pPr marL="342900" lvl="0">
              <a:buClr>
                <a:schemeClr val="accent1"/>
              </a:buClr>
              <a:buSzPct val="160000"/>
            </a:pPr>
            <a:r>
              <a:rPr lang="en-US" sz="1300" b="1" u="sng" cap="all">
                <a:hlinkClick r:id="rId5"/>
              </a:rPr>
              <a:t>https://codewithmosh.com/p/the-ultimate-typescript</a:t>
            </a:r>
            <a:endParaRPr lang="en-US" sz="1300" cap="all"/>
          </a:p>
          <a:p>
            <a:pPr marL="342900" lvl="0">
              <a:buClr>
                <a:schemeClr val="accent1"/>
              </a:buClr>
              <a:buSzPct val="160000"/>
            </a:pPr>
            <a:r>
              <a:rPr lang="en-US" sz="1300" b="1" u="sng" cap="all">
                <a:hlinkClick r:id="rId6"/>
              </a:rPr>
              <a:t>https://programmingwithmosh.com/angular/</a:t>
            </a:r>
            <a:endParaRPr lang="en-US" sz="1300" cap="all"/>
          </a:p>
          <a:p>
            <a:pPr marL="342900" lvl="0">
              <a:buClr>
                <a:schemeClr val="accent1"/>
              </a:buClr>
              <a:buSzPct val="160000"/>
            </a:pPr>
            <a:r>
              <a:rPr lang="en-US" sz="1300" b="1" u="sng" cap="all">
                <a:hlinkClick r:id="rId7"/>
              </a:rPr>
              <a:t>https://www.tutorialsteacher.com/webapi</a:t>
            </a:r>
            <a:endParaRPr lang="en-US" sz="1300" cap="all"/>
          </a:p>
          <a:p>
            <a:pPr marL="342900" lvl="0">
              <a:buClr>
                <a:schemeClr val="accent1"/>
              </a:buClr>
              <a:buSzPct val="160000"/>
            </a:pPr>
            <a:r>
              <a:rPr lang="en-US" sz="1300" b="1" u="sng" cap="all">
                <a:hlinkClick r:id="rId8"/>
              </a:rPr>
              <a:t>https://www.pluralsight.com/paths/aspnet-core</a:t>
            </a:r>
            <a:endParaRPr lang="en-US" sz="1300" cap="all"/>
          </a:p>
          <a:p>
            <a:pPr marL="342900" lvl="0">
              <a:buClr>
                <a:schemeClr val="accent1"/>
              </a:buClr>
              <a:buSzPct val="160000"/>
            </a:pPr>
            <a:r>
              <a:rPr lang="en-US" sz="1300" b="1" u="sng" cap="all">
                <a:hlinkClick r:id="rId9"/>
              </a:rPr>
              <a:t>https://codewithmosh.com/p/entity-framework</a:t>
            </a:r>
            <a:endParaRPr lang="en-US" sz="1300" cap="all"/>
          </a:p>
          <a:p>
            <a:pPr marL="342900" lvl="0">
              <a:buClr>
                <a:schemeClr val="accent1"/>
              </a:buClr>
              <a:buSzPct val="160000"/>
            </a:pPr>
            <a:r>
              <a:rPr lang="en-US" sz="1300" b="1" u="sng" cap="all">
                <a:hlinkClick r:id="rId10"/>
              </a:rPr>
              <a:t>http://www.softwaretestinghelp.com/</a:t>
            </a:r>
            <a:endParaRPr lang="en-US" sz="1300" cap="all"/>
          </a:p>
          <a:p>
            <a:pPr marL="342900" lvl="0">
              <a:buClr>
                <a:schemeClr val="accent1"/>
              </a:buClr>
              <a:buSzPct val="160000"/>
            </a:pPr>
            <a:r>
              <a:rPr lang="en-US" sz="1300" b="1" u="sng" cap="all">
                <a:hlinkClick r:id="rId11"/>
              </a:rPr>
              <a:t>https://www.guru99.com/</a:t>
            </a:r>
            <a:endParaRPr lang="en-US" sz="1300" cap="all"/>
          </a:p>
          <a:p>
            <a:pPr marL="342900" lvl="0">
              <a:spcAft>
                <a:spcPts val="800"/>
              </a:spcAft>
              <a:buClr>
                <a:schemeClr val="accent1"/>
              </a:buClr>
              <a:buSzPct val="160000"/>
            </a:pPr>
            <a:r>
              <a:rPr lang="en-US" sz="1300" b="1" cap="all"/>
              <a:t>https://www.geeksforgeeks.org/</a:t>
            </a:r>
            <a:endParaRPr lang="en-US" sz="1300" cap="all"/>
          </a:p>
          <a:p>
            <a:pPr>
              <a:buClr>
                <a:schemeClr val="accent1"/>
              </a:buClr>
              <a:buSzPct val="160000"/>
            </a:pPr>
            <a:endParaRPr lang="en-US" sz="1300" cap="all"/>
          </a:p>
        </p:txBody>
      </p:sp>
    </p:spTree>
    <p:extLst>
      <p:ext uri="{BB962C8B-B14F-4D97-AF65-F5344CB8AC3E}">
        <p14:creationId xmlns:p14="http://schemas.microsoft.com/office/powerpoint/2010/main" val="40835211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11">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3" name="Picture 2" descr="Text, letter&#10;&#10;Description automatically generated">
            <a:extLst>
              <a:ext uri="{FF2B5EF4-FFF2-40B4-BE49-F238E27FC236}">
                <a16:creationId xmlns:a16="http://schemas.microsoft.com/office/drawing/2014/main" id="{11F27FBD-C48F-4092-8E2B-1B2245C65D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4106" y="1286934"/>
            <a:ext cx="7783789" cy="4105949"/>
          </a:xfrm>
          <a:prstGeom prst="rect">
            <a:avLst/>
          </a:prstGeom>
        </p:spPr>
      </p:pic>
    </p:spTree>
    <p:extLst>
      <p:ext uri="{BB962C8B-B14F-4D97-AF65-F5344CB8AC3E}">
        <p14:creationId xmlns:p14="http://schemas.microsoft.com/office/powerpoint/2010/main" val="3807985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147413FD-E6D2-4BFD-A137-4080520905DA}"/>
              </a:ext>
            </a:extLst>
          </p:cNvPr>
          <p:cNvSpPr>
            <a:spLocks noGrp="1"/>
          </p:cNvSpPr>
          <p:nvPr>
            <p:ph type="title"/>
          </p:nvPr>
        </p:nvSpPr>
        <p:spPr>
          <a:xfrm>
            <a:off x="1098468" y="885651"/>
            <a:ext cx="3229803" cy="4624603"/>
          </a:xfrm>
        </p:spPr>
        <p:txBody>
          <a:bodyPr>
            <a:normAutofit/>
          </a:bodyPr>
          <a:lstStyle/>
          <a:p>
            <a:r>
              <a:rPr lang="en-US" sz="3200" b="1" dirty="0">
                <a:solidFill>
                  <a:srgbClr val="FFFFFF"/>
                </a:solidFill>
                <a:latin typeface="Arial" panose="020B0604020202020204" pitchFamily="34" charset="0"/>
                <a:cs typeface="Arial" panose="020B0604020202020204" pitchFamily="34" charset="0"/>
              </a:rPr>
              <a:t>Introduction	</a:t>
            </a:r>
          </a:p>
        </p:txBody>
      </p:sp>
      <p:sp>
        <p:nvSpPr>
          <p:cNvPr id="3" name="Content Placeholder 2">
            <a:extLst>
              <a:ext uri="{FF2B5EF4-FFF2-40B4-BE49-F238E27FC236}">
                <a16:creationId xmlns:a16="http://schemas.microsoft.com/office/drawing/2014/main" id="{C82F5492-B7E2-4F5B-A641-BAB4D4377532}"/>
              </a:ext>
            </a:extLst>
          </p:cNvPr>
          <p:cNvSpPr>
            <a:spLocks noGrp="1"/>
          </p:cNvSpPr>
          <p:nvPr>
            <p:ph idx="1"/>
          </p:nvPr>
        </p:nvSpPr>
        <p:spPr>
          <a:xfrm>
            <a:off x="5876925" y="885651"/>
            <a:ext cx="5372100" cy="4448349"/>
          </a:xfrm>
        </p:spPr>
        <p:txBody>
          <a:bodyPr anchor="ctr">
            <a:normAutofit/>
          </a:bodyPr>
          <a:lstStyle/>
          <a:p>
            <a:pPr marL="0" indent="0">
              <a:buNone/>
            </a:pPr>
            <a:r>
              <a:rPr lang="en-IN" sz="2000" dirty="0">
                <a:latin typeface="Arial" panose="020B0604020202020204" pitchFamily="34" charset="0"/>
                <a:ea typeface="Times New Roman" panose="02020603050405020304" pitchFamily="18" charset="0"/>
                <a:cs typeface="Arial" panose="020B0604020202020204" pitchFamily="34" charset="0"/>
              </a:rPr>
              <a:t>Y</a:t>
            </a:r>
            <a:r>
              <a:rPr lang="en-IN" sz="2000" dirty="0">
                <a:effectLst/>
                <a:latin typeface="Arial" panose="020B0604020202020204" pitchFamily="34" charset="0"/>
                <a:ea typeface="Times New Roman" panose="02020603050405020304" pitchFamily="18" charset="0"/>
                <a:cs typeface="Arial" panose="020B0604020202020204" pitchFamily="34" charset="0"/>
              </a:rPr>
              <a:t>ou can get your car washed wherever you are at your convenience. Whether it's your home, salon, office or any other place, your car wash is just a few taps away. Few moments spend in signup can save your valuable time. All you need to do is just enter your car, address, and payment details. A washer will come at your location and give your car a premium wash. The app also contains various packages and add-ons to wipe, clean and dress your entire car from inside out</a:t>
            </a:r>
            <a:endParaRPr 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718149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84966BAF-A945-4ECE-8142-76D00A7EBFE8}"/>
              </a:ext>
            </a:extLst>
          </p:cNvPr>
          <p:cNvSpPr>
            <a:spLocks noGrp="1"/>
          </p:cNvSpPr>
          <p:nvPr>
            <p:ph type="title"/>
          </p:nvPr>
        </p:nvSpPr>
        <p:spPr>
          <a:xfrm>
            <a:off x="1098468" y="885651"/>
            <a:ext cx="3229803" cy="4624603"/>
          </a:xfrm>
        </p:spPr>
        <p:txBody>
          <a:bodyPr>
            <a:normAutofit/>
          </a:bodyPr>
          <a:lstStyle/>
          <a:p>
            <a:r>
              <a:rPr lang="en-US" sz="3200" b="1" dirty="0">
                <a:solidFill>
                  <a:srgbClr val="FFFFFF"/>
                </a:solidFill>
                <a:latin typeface="Arial" panose="020B0604020202020204" pitchFamily="34" charset="0"/>
                <a:cs typeface="Arial" panose="020B0604020202020204" pitchFamily="34" charset="0"/>
              </a:rPr>
              <a:t>Problem Statement	</a:t>
            </a:r>
          </a:p>
        </p:txBody>
      </p:sp>
      <p:sp>
        <p:nvSpPr>
          <p:cNvPr id="3" name="Content Placeholder 2">
            <a:extLst>
              <a:ext uri="{FF2B5EF4-FFF2-40B4-BE49-F238E27FC236}">
                <a16:creationId xmlns:a16="http://schemas.microsoft.com/office/drawing/2014/main" id="{E23C18D5-C248-4675-815B-09E1A1959D74}"/>
              </a:ext>
            </a:extLst>
          </p:cNvPr>
          <p:cNvSpPr>
            <a:spLocks noGrp="1"/>
          </p:cNvSpPr>
          <p:nvPr>
            <p:ph idx="1"/>
          </p:nvPr>
        </p:nvSpPr>
        <p:spPr>
          <a:xfrm>
            <a:off x="5619750" y="563918"/>
            <a:ext cx="5884177" cy="5151082"/>
          </a:xfrm>
        </p:spPr>
        <p:txBody>
          <a:bodyPr anchor="ctr">
            <a:normAutofit/>
          </a:bodyPr>
          <a:lstStyle/>
          <a:p>
            <a:pPr marL="0" indent="0">
              <a:buNone/>
            </a:pPr>
            <a:endParaRPr lang="en-IN" sz="2000" dirty="0">
              <a:solidFill>
                <a:srgbClr val="202020"/>
              </a:solidFill>
              <a:effectLst/>
              <a:latin typeface="Arial" panose="020B0604020202020204" pitchFamily="34" charset="0"/>
              <a:ea typeface="Times New Roman" panose="02020603050405020304" pitchFamily="18" charset="0"/>
              <a:cs typeface="Arial" panose="020B0604020202020204" pitchFamily="34" charset="0"/>
            </a:endParaRPr>
          </a:p>
          <a:p>
            <a:pPr marL="0" indent="0">
              <a:buNone/>
            </a:pPr>
            <a:r>
              <a:rPr lang="en-IN" sz="2000" dirty="0">
                <a:solidFill>
                  <a:srgbClr val="202020"/>
                </a:solidFill>
                <a:effectLst/>
                <a:latin typeface="Arial" panose="020B0604020202020204" pitchFamily="34" charset="0"/>
                <a:ea typeface="Times New Roman" panose="02020603050405020304" pitchFamily="18" charset="0"/>
                <a:cs typeface="Arial" panose="020B0604020202020204" pitchFamily="34" charset="0"/>
              </a:rPr>
              <a:t>Today, with the changing preferences and growing income, people are likely to roam around in sedans and SUV's. With the increasing car consumer market, car wash segment is all set to join the race. Forecasting the expanding markets of the car care services, Green Carwash company approached Hyperlink Info System to develop an interface that connects customers and service providers to avail the best wash services within the nearest proximity. The main aim of the client is to explore the untapped market opportunities by satisfying increasing consumer demands through professional car wash services. The app is developed on Android platforms and designed for the USA audience only.</a:t>
            </a:r>
            <a:endParaRPr lang="en-IN" sz="2000" dirty="0">
              <a:effectLst/>
              <a:latin typeface="Arial" panose="020B0604020202020204" pitchFamily="34" charset="0"/>
              <a:ea typeface="Times New Roman" panose="02020603050405020304" pitchFamily="18" charset="0"/>
              <a:cs typeface="Arial" panose="020B0604020202020204" pitchFamily="34" charset="0"/>
            </a:endParaRPr>
          </a:p>
          <a:p>
            <a:pPr marL="0" indent="0">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693979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98100D46-33B7-43F2-90EC-C0E5EC15EEB7}"/>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endParaRPr lang="en-US" sz="3200" b="1" kern="1200" cap="all" dirty="0">
              <a:solidFill>
                <a:srgbClr val="FFFFFF"/>
              </a:solidFill>
              <a:latin typeface="Arial" panose="020B0604020202020204" pitchFamily="34" charset="0"/>
              <a:ea typeface="+mj-ea"/>
              <a:cs typeface="Arial" panose="020B0604020202020204" pitchFamily="34" charset="0"/>
            </a:endParaRPr>
          </a:p>
        </p:txBody>
      </p:sp>
      <p:pic>
        <p:nvPicPr>
          <p:cNvPr id="3" name="Picture 2" descr="Diagram&#10;&#10;Description automatically generated">
            <a:extLst>
              <a:ext uri="{FF2B5EF4-FFF2-40B4-BE49-F238E27FC236}">
                <a16:creationId xmlns:a16="http://schemas.microsoft.com/office/drawing/2014/main" id="{7FD51088-BFA7-4641-9061-CE3A4181EE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075" y="838200"/>
            <a:ext cx="7365365" cy="5227320"/>
          </a:xfrm>
          <a:prstGeom prst="rect">
            <a:avLst/>
          </a:prstGeom>
        </p:spPr>
      </p:pic>
      <p:sp>
        <p:nvSpPr>
          <p:cNvPr id="29" name="TextBox 28">
            <a:extLst>
              <a:ext uri="{FF2B5EF4-FFF2-40B4-BE49-F238E27FC236}">
                <a16:creationId xmlns:a16="http://schemas.microsoft.com/office/drawing/2014/main" id="{38906D1D-76D6-48CB-9F20-78A84FC29A25}"/>
              </a:ext>
            </a:extLst>
          </p:cNvPr>
          <p:cNvSpPr txBox="1"/>
          <p:nvPr/>
        </p:nvSpPr>
        <p:spPr>
          <a:xfrm>
            <a:off x="990600" y="3235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solidFill>
                  <a:srgbClr val="FFFFFF"/>
                </a:solidFill>
                <a:latin typeface="+mj-lt"/>
                <a:ea typeface="+mj-ea"/>
                <a:cs typeface="+mj-cs"/>
              </a:rPr>
              <a:t>Use Case Diagram</a:t>
            </a:r>
            <a:br>
              <a:rPr lang="en-US" sz="3200" b="1" kern="1200" dirty="0">
                <a:solidFill>
                  <a:srgbClr val="FFFFFF"/>
                </a:solidFill>
                <a:latin typeface="+mj-lt"/>
                <a:ea typeface="+mj-ea"/>
                <a:cs typeface="+mj-cs"/>
              </a:rPr>
            </a:br>
            <a:endParaRPr lang="en-US" sz="3200" b="1" kern="1200" cap="all" dirty="0">
              <a:solidFill>
                <a:srgbClr val="FFFFFF"/>
              </a:solidFill>
              <a:latin typeface="+mj-lt"/>
              <a:ea typeface="+mj-ea"/>
              <a:cs typeface="+mj-cs"/>
            </a:endParaRPr>
          </a:p>
        </p:txBody>
      </p:sp>
    </p:spTree>
    <p:extLst>
      <p:ext uri="{BB962C8B-B14F-4D97-AF65-F5344CB8AC3E}">
        <p14:creationId xmlns:p14="http://schemas.microsoft.com/office/powerpoint/2010/main" val="24851079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lowchart: Document 9">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CF562ECA-D0DA-4B68-B937-D9320318AC34}"/>
              </a:ext>
            </a:extLst>
          </p:cNvPr>
          <p:cNvSpPr txBox="1"/>
          <p:nvPr/>
        </p:nvSpPr>
        <p:spPr>
          <a:xfrm>
            <a:off x="838200" y="171162"/>
            <a:ext cx="2840182" cy="2371148"/>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200" b="1" kern="1200" dirty="0">
                <a:solidFill>
                  <a:srgbClr val="FFFFFF"/>
                </a:solidFill>
                <a:latin typeface="+mj-lt"/>
                <a:ea typeface="+mj-ea"/>
                <a:cs typeface="+mj-cs"/>
              </a:rPr>
              <a:t>Sequence Diagram For Customer</a:t>
            </a:r>
            <a:br>
              <a:rPr lang="en-US" sz="3200" b="1" kern="1200" dirty="0">
                <a:solidFill>
                  <a:srgbClr val="FFFFFF"/>
                </a:solidFill>
                <a:latin typeface="+mj-lt"/>
                <a:ea typeface="+mj-ea"/>
                <a:cs typeface="+mj-cs"/>
              </a:rPr>
            </a:br>
            <a:endParaRPr lang="en-US" sz="3200" b="1" kern="1200" cap="all" dirty="0">
              <a:solidFill>
                <a:srgbClr val="FFFFFF"/>
              </a:solidFill>
              <a:latin typeface="+mj-lt"/>
              <a:ea typeface="+mj-ea"/>
              <a:cs typeface="+mj-cs"/>
            </a:endParaRPr>
          </a:p>
        </p:txBody>
      </p:sp>
      <p:pic>
        <p:nvPicPr>
          <p:cNvPr id="3" name="Picture 2" descr="Chart, box and whisker chart&#10;&#10;Description automatically generated">
            <a:extLst>
              <a:ext uri="{FF2B5EF4-FFF2-40B4-BE49-F238E27FC236}">
                <a16:creationId xmlns:a16="http://schemas.microsoft.com/office/drawing/2014/main" id="{B53F6B85-0632-46D7-8ED3-F84BEE5EA6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977248"/>
            <a:ext cx="7612592" cy="4904480"/>
          </a:xfrm>
          <a:prstGeom prst="rect">
            <a:avLst/>
          </a:prstGeom>
        </p:spPr>
      </p:pic>
    </p:spTree>
    <p:extLst>
      <p:ext uri="{BB962C8B-B14F-4D97-AF65-F5344CB8AC3E}">
        <p14:creationId xmlns:p14="http://schemas.microsoft.com/office/powerpoint/2010/main" val="2814957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96F1C41-EAA8-4A79-AEC6-FBF4EE68642A}"/>
              </a:ext>
            </a:extLst>
          </p:cNvPr>
          <p:cNvSpPr>
            <a:spLocks noGrp="1"/>
          </p:cNvSpPr>
          <p:nvPr>
            <p:ph type="title"/>
          </p:nvPr>
        </p:nvSpPr>
        <p:spPr>
          <a:xfrm>
            <a:off x="838200" y="171162"/>
            <a:ext cx="2840182" cy="2371148"/>
          </a:xfrm>
        </p:spPr>
        <p:txBody>
          <a:bodyPr vert="horz" lIns="91440" tIns="45720" rIns="91440" bIns="45720" rtlCol="0">
            <a:normAutofit/>
          </a:bodyPr>
          <a:lstStyle/>
          <a:p>
            <a:r>
              <a:rPr lang="en-US" sz="3200" b="1" kern="1200" dirty="0">
                <a:solidFill>
                  <a:srgbClr val="FFFFFF"/>
                </a:solidFill>
                <a:latin typeface="+mj-lt"/>
                <a:ea typeface="+mj-ea"/>
                <a:cs typeface="+mj-cs"/>
              </a:rPr>
              <a:t>Sequence Diagram For Admin</a:t>
            </a:r>
            <a:br>
              <a:rPr lang="en-US" sz="3200" b="1" kern="1200" dirty="0">
                <a:solidFill>
                  <a:srgbClr val="FFFFFF"/>
                </a:solidFill>
                <a:latin typeface="+mj-lt"/>
                <a:ea typeface="+mj-ea"/>
                <a:cs typeface="+mj-cs"/>
              </a:rPr>
            </a:br>
            <a:endParaRPr lang="en-US" sz="3200" kern="1200" dirty="0">
              <a:solidFill>
                <a:srgbClr val="FFFFFF"/>
              </a:solidFill>
              <a:latin typeface="+mj-lt"/>
              <a:ea typeface="+mj-ea"/>
              <a:cs typeface="+mj-cs"/>
            </a:endParaRPr>
          </a:p>
        </p:txBody>
      </p:sp>
      <p:pic>
        <p:nvPicPr>
          <p:cNvPr id="4" name="Picture 3" descr="A picture containing graphical user interface&#10;&#10;Description automatically generated">
            <a:extLst>
              <a:ext uri="{FF2B5EF4-FFF2-40B4-BE49-F238E27FC236}">
                <a16:creationId xmlns:a16="http://schemas.microsoft.com/office/drawing/2014/main" id="{70C82CFF-C378-4801-ADA6-084EE7E899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1436469"/>
            <a:ext cx="7347537" cy="3986038"/>
          </a:xfrm>
          <a:prstGeom prst="rect">
            <a:avLst/>
          </a:prstGeom>
        </p:spPr>
      </p:pic>
    </p:spTree>
    <p:extLst>
      <p:ext uri="{BB962C8B-B14F-4D97-AF65-F5344CB8AC3E}">
        <p14:creationId xmlns:p14="http://schemas.microsoft.com/office/powerpoint/2010/main" val="31090652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F9F125-A8BE-4B4E-B763-AE3E3D5126EE}"/>
              </a:ext>
            </a:extLst>
          </p:cNvPr>
          <p:cNvSpPr>
            <a:spLocks noGrp="1"/>
          </p:cNvSpPr>
          <p:nvPr>
            <p:ph type="title"/>
          </p:nvPr>
        </p:nvSpPr>
        <p:spPr>
          <a:xfrm>
            <a:off x="838200" y="171162"/>
            <a:ext cx="2840182" cy="2371148"/>
          </a:xfrm>
        </p:spPr>
        <p:txBody>
          <a:bodyPr vert="horz" lIns="91440" tIns="45720" rIns="91440" bIns="45720" rtlCol="0">
            <a:normAutofit/>
          </a:bodyPr>
          <a:lstStyle/>
          <a:p>
            <a:r>
              <a:rPr lang="en-US" sz="3200" b="1" dirty="0">
                <a:solidFill>
                  <a:srgbClr val="FFFFFF"/>
                </a:solidFill>
              </a:rPr>
              <a:t>Sequence Diagram For Washer</a:t>
            </a:r>
            <a:br>
              <a:rPr lang="en-US" sz="3200" b="1" dirty="0">
                <a:solidFill>
                  <a:srgbClr val="FFFFFF"/>
                </a:solidFill>
              </a:rPr>
            </a:br>
            <a:endParaRPr lang="en-US" sz="3200" dirty="0">
              <a:solidFill>
                <a:srgbClr val="FFFFFF"/>
              </a:solidFill>
            </a:endParaRPr>
          </a:p>
        </p:txBody>
      </p:sp>
      <p:pic>
        <p:nvPicPr>
          <p:cNvPr id="4" name="Picture 3" descr="Box and whisker chart&#10;&#10;Description automatically generated with medium confidence">
            <a:extLst>
              <a:ext uri="{FF2B5EF4-FFF2-40B4-BE49-F238E27FC236}">
                <a16:creationId xmlns:a16="http://schemas.microsoft.com/office/drawing/2014/main" id="{960A5DF8-E886-418A-AD49-B187E2EA88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07933" y="876218"/>
            <a:ext cx="7347537" cy="5106539"/>
          </a:xfrm>
          <a:prstGeom prst="rect">
            <a:avLst/>
          </a:prstGeom>
        </p:spPr>
      </p:pic>
    </p:spTree>
    <p:extLst>
      <p:ext uri="{BB962C8B-B14F-4D97-AF65-F5344CB8AC3E}">
        <p14:creationId xmlns:p14="http://schemas.microsoft.com/office/powerpoint/2010/main" val="2154021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lowchart: Document 8">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F9F125-A8BE-4B4E-B763-AE3E3D5126EE}"/>
              </a:ext>
            </a:extLst>
          </p:cNvPr>
          <p:cNvSpPr>
            <a:spLocks noGrp="1"/>
          </p:cNvSpPr>
          <p:nvPr>
            <p:ph type="title"/>
          </p:nvPr>
        </p:nvSpPr>
        <p:spPr>
          <a:xfrm>
            <a:off x="838200" y="171162"/>
            <a:ext cx="2840182" cy="2371148"/>
          </a:xfrm>
        </p:spPr>
        <p:txBody>
          <a:bodyPr vert="horz" lIns="91440" tIns="45720" rIns="91440" bIns="45720" rtlCol="0">
            <a:normAutofit/>
          </a:bodyPr>
          <a:lstStyle/>
          <a:p>
            <a:r>
              <a:rPr lang="en-US" sz="3200" b="1" dirty="0">
                <a:solidFill>
                  <a:srgbClr val="FFFFFF"/>
                </a:solidFill>
              </a:rPr>
              <a:t>Database Diagram</a:t>
            </a:r>
            <a:br>
              <a:rPr lang="en-US" sz="3200" b="1" dirty="0">
                <a:solidFill>
                  <a:srgbClr val="FFFFFF"/>
                </a:solidFill>
              </a:rPr>
            </a:br>
            <a:endParaRPr lang="en-US" sz="3200" dirty="0">
              <a:solidFill>
                <a:srgbClr val="FFFFFF"/>
              </a:solidFill>
            </a:endParaRPr>
          </a:p>
        </p:txBody>
      </p:sp>
      <p:pic>
        <p:nvPicPr>
          <p:cNvPr id="5" name="Picture 4">
            <a:extLst>
              <a:ext uri="{FF2B5EF4-FFF2-40B4-BE49-F238E27FC236}">
                <a16:creationId xmlns:a16="http://schemas.microsoft.com/office/drawing/2014/main" id="{D3E8A135-833D-12D3-35BD-1244BAB691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86225" y="543639"/>
            <a:ext cx="7897698" cy="5262802"/>
          </a:xfrm>
          <a:prstGeom prst="rect">
            <a:avLst/>
          </a:prstGeom>
        </p:spPr>
      </p:pic>
    </p:spTree>
    <p:extLst>
      <p:ext uri="{BB962C8B-B14F-4D97-AF65-F5344CB8AC3E}">
        <p14:creationId xmlns:p14="http://schemas.microsoft.com/office/powerpoint/2010/main" val="12633393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470</TotalTime>
  <Words>593</Words>
  <Application>Microsoft Office PowerPoint</Application>
  <PresentationFormat>Widescreen</PresentationFormat>
  <Paragraphs>69</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Calibri Light</vt:lpstr>
      <vt:lpstr>Times New Roman</vt:lpstr>
      <vt:lpstr>Wingdings</vt:lpstr>
      <vt:lpstr>Office Theme</vt:lpstr>
      <vt:lpstr>On Demand Car Wash Platform</vt:lpstr>
      <vt:lpstr>Table of Contents:</vt:lpstr>
      <vt:lpstr>Introduction </vt:lpstr>
      <vt:lpstr>Problem Statement </vt:lpstr>
      <vt:lpstr>PowerPoint Presentation</vt:lpstr>
      <vt:lpstr>PowerPoint Presentation</vt:lpstr>
      <vt:lpstr>Sequence Diagram For Admin </vt:lpstr>
      <vt:lpstr>Sequence Diagram For Washer </vt:lpstr>
      <vt:lpstr>Database Diagram </vt:lpstr>
      <vt:lpstr>Technology used for implementation</vt:lpstr>
      <vt:lpstr>PowerPoint Presentation</vt:lpstr>
      <vt:lpstr>PowerPoint Presentation</vt:lpstr>
      <vt:lpstr>PowerPoint Presentation</vt:lpstr>
      <vt:lpstr>Washer login</vt:lpstr>
      <vt:lpstr>Admin Login</vt:lpstr>
      <vt:lpstr>Booking History Page</vt:lpstr>
      <vt:lpstr>PowerPoint Presentation</vt:lpstr>
      <vt:lpstr>PowerPoint Presentation</vt:lpstr>
      <vt:lpstr>It will redirect you to RazorPay payment gateway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Asset Bearing in Customer Service</dc:title>
  <dc:creator>Shashank Lokanadham</dc:creator>
  <cp:lastModifiedBy>Kumari, Neetu</cp:lastModifiedBy>
  <cp:revision>47</cp:revision>
  <dcterms:created xsi:type="dcterms:W3CDTF">2019-04-16T05:23:25Z</dcterms:created>
  <dcterms:modified xsi:type="dcterms:W3CDTF">2022-06-08T01:58:37Z</dcterms:modified>
</cp:coreProperties>
</file>

<file path=docProps/thumbnail.jpeg>
</file>